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jpg" ContentType="image/jp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0693400" cy="7562850"/>
  <p:notesSz cx="10693400" cy="75628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/Relationships>
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.xml"/></Relationships>
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2.xml"/></Relationships>
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3.xml"/></Relationships>
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slide" Target="../slides/slide4.xml"/></Relationships>

</file>

<file path=ppt/notesSlides/_rels/notesSlide5.xml.rels><?xml version="1.0" encoding="UTF-8" standalone="yes"?>
<Relationships xmlns="http://schemas.openxmlformats.org/package/2006/relationships"><Relationship Id="rId1" Type="http://schemas.openxmlformats.org/officeDocument/2006/relationships/slide" Target="../slides/slide5.xml"/></Relationships>

</file>

<file path=ppt/notesSlides/_rels/notesSlide6.xml.rels><?xml version="1.0" encoding="UTF-8" standalone="yes"?>
<Relationships xmlns="http://schemas.openxmlformats.org/package/2006/relationships"><Relationship Id="rId1" Type="http://schemas.openxmlformats.org/officeDocument/2006/relationships/slide" Target="../slides/slide6.xml"/></Relationships>

</file>

<file path=ppt/notesSlides/_rels/notesSlide7.xml.rels><?xml version="1.0" encoding="UTF-8" standalone="yes"?>
<Relationships xmlns="http://schemas.openxmlformats.org/package/2006/relationships"><Relationship Id="rId1" Type="http://schemas.openxmlformats.org/officeDocument/2006/relationships/slide" Target="../slides/slide7.xml"/></Relationships>

</file>

<file path=ppt/notesSlides/_rels/notesSlide8.xml.rels><?xml version="1.0" encoding="UTF-8" standalone="yes"?>
<Relationships xmlns="http://schemas.openxmlformats.org/package/2006/relationships"><Relationship Id="rId1" Type="http://schemas.openxmlformats.org/officeDocument/2006/relationships/slide" Target="../slides/slide8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png"/><Relationship Id="rId36" Type="http://schemas.openxmlformats.org/officeDocument/2006/relationships/image" Target="../media/image35.png"/><Relationship Id="rId37" Type="http://schemas.openxmlformats.org/officeDocument/2006/relationships/image" Target="../media/image36.png"/><Relationship Id="rId38" Type="http://schemas.openxmlformats.org/officeDocument/2006/relationships/image" Target="../media/image37.png"/><Relationship Id="rId39" Type="http://schemas.openxmlformats.org/officeDocument/2006/relationships/image" Target="../media/image38.png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8" Type="http://schemas.openxmlformats.org/officeDocument/2006/relationships/image" Target="../media/image45.png"/><Relationship Id="rId9" Type="http://schemas.openxmlformats.org/officeDocument/2006/relationships/image" Target="../media/image46.png"/><Relationship Id="rId10" Type="http://schemas.openxmlformats.org/officeDocument/2006/relationships/image" Target="../media/image47.png"/><Relationship Id="rId11" Type="http://schemas.openxmlformats.org/officeDocument/2006/relationships/image" Target="../media/image48.png"/><Relationship Id="rId12" Type="http://schemas.openxmlformats.org/officeDocument/2006/relationships/image" Target="../media/image49.png"/><Relationship Id="rId13" Type="http://schemas.openxmlformats.org/officeDocument/2006/relationships/image" Target="../media/image50.png"/><Relationship Id="rId14" Type="http://schemas.openxmlformats.org/officeDocument/2006/relationships/image" Target="../media/image51.png"/><Relationship Id="rId15" Type="http://schemas.openxmlformats.org/officeDocument/2006/relationships/image" Target="../media/image52.png"/><Relationship Id="rId16" Type="http://schemas.openxmlformats.org/officeDocument/2006/relationships/image" Target="../media/image53.png"/><Relationship Id="rId17" Type="http://schemas.openxmlformats.org/officeDocument/2006/relationships/image" Target="../media/image54.png"/><Relationship Id="rId18" Type="http://schemas.openxmlformats.org/officeDocument/2006/relationships/image" Target="../media/image55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0" i="0">
                <a:solidFill>
                  <a:srgbClr val="F59A00"/>
                </a:solidFill>
                <a:latin typeface="Helvetica Neue UltraLight"/>
                <a:cs typeface="Helvetica Neue Ultra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03096" y="2062192"/>
            <a:ext cx="9231705" cy="3807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9611608" y="5749072"/>
            <a:ext cx="11430" cy="8890"/>
          </a:xfrm>
          <a:custGeom>
            <a:avLst/>
            <a:gdLst/>
            <a:ahLst/>
            <a:cxnLst/>
            <a:rect l="l" t="t" r="r" b="b"/>
            <a:pathLst>
              <a:path w="11429" h="8889">
                <a:moveTo>
                  <a:pt x="9651" y="0"/>
                </a:moveTo>
                <a:lnTo>
                  <a:pt x="4597" y="0"/>
                </a:lnTo>
                <a:lnTo>
                  <a:pt x="0" y="5676"/>
                </a:lnTo>
                <a:lnTo>
                  <a:pt x="3035" y="8267"/>
                </a:lnTo>
                <a:lnTo>
                  <a:pt x="3428" y="8013"/>
                </a:lnTo>
                <a:lnTo>
                  <a:pt x="8140" y="8001"/>
                </a:lnTo>
                <a:lnTo>
                  <a:pt x="9105" y="7874"/>
                </a:lnTo>
                <a:lnTo>
                  <a:pt x="8547" y="4127"/>
                </a:lnTo>
                <a:lnTo>
                  <a:pt x="8915" y="2552"/>
                </a:lnTo>
                <a:lnTo>
                  <a:pt x="11125" y="622"/>
                </a:lnTo>
                <a:lnTo>
                  <a:pt x="10413" y="190"/>
                </a:lnTo>
                <a:lnTo>
                  <a:pt x="9651" y="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9626502" y="5290875"/>
            <a:ext cx="309623" cy="3650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10056579" y="5557534"/>
            <a:ext cx="15240" cy="11430"/>
          </a:xfrm>
          <a:custGeom>
            <a:avLst/>
            <a:gdLst/>
            <a:ahLst/>
            <a:cxnLst/>
            <a:rect l="l" t="t" r="r" b="b"/>
            <a:pathLst>
              <a:path w="15240" h="11429">
                <a:moveTo>
                  <a:pt x="7441" y="4162"/>
                </a:moveTo>
                <a:lnTo>
                  <a:pt x="8420" y="6083"/>
                </a:lnTo>
                <a:lnTo>
                  <a:pt x="6870" y="7467"/>
                </a:lnTo>
                <a:lnTo>
                  <a:pt x="4381" y="8013"/>
                </a:lnTo>
                <a:lnTo>
                  <a:pt x="7518" y="11315"/>
                </a:lnTo>
                <a:lnTo>
                  <a:pt x="9347" y="10363"/>
                </a:lnTo>
                <a:lnTo>
                  <a:pt x="10909" y="9220"/>
                </a:lnTo>
                <a:lnTo>
                  <a:pt x="13766" y="9220"/>
                </a:lnTo>
                <a:lnTo>
                  <a:pt x="9804" y="7251"/>
                </a:lnTo>
                <a:lnTo>
                  <a:pt x="7441" y="4162"/>
                </a:lnTo>
                <a:close/>
              </a:path>
              <a:path w="15240" h="11429">
                <a:moveTo>
                  <a:pt x="12946" y="1904"/>
                </a:moveTo>
                <a:lnTo>
                  <a:pt x="9156" y="1904"/>
                </a:lnTo>
                <a:lnTo>
                  <a:pt x="10198" y="2197"/>
                </a:lnTo>
                <a:lnTo>
                  <a:pt x="11720" y="2920"/>
                </a:lnTo>
                <a:lnTo>
                  <a:pt x="11656" y="3390"/>
                </a:lnTo>
                <a:lnTo>
                  <a:pt x="11264" y="5346"/>
                </a:lnTo>
                <a:lnTo>
                  <a:pt x="12014" y="3390"/>
                </a:lnTo>
                <a:lnTo>
                  <a:pt x="12946" y="1904"/>
                </a:lnTo>
                <a:close/>
              </a:path>
              <a:path w="15240" h="11429">
                <a:moveTo>
                  <a:pt x="6793" y="3314"/>
                </a:moveTo>
                <a:lnTo>
                  <a:pt x="7441" y="4162"/>
                </a:lnTo>
                <a:lnTo>
                  <a:pt x="7048" y="3390"/>
                </a:lnTo>
                <a:lnTo>
                  <a:pt x="6793" y="3314"/>
                </a:lnTo>
                <a:close/>
              </a:path>
              <a:path w="15240" h="11429">
                <a:moveTo>
                  <a:pt x="6385" y="2781"/>
                </a:moveTo>
                <a:lnTo>
                  <a:pt x="4483" y="2781"/>
                </a:lnTo>
                <a:lnTo>
                  <a:pt x="5689" y="2984"/>
                </a:lnTo>
                <a:lnTo>
                  <a:pt x="6793" y="3314"/>
                </a:lnTo>
                <a:lnTo>
                  <a:pt x="6385" y="2781"/>
                </a:lnTo>
                <a:close/>
              </a:path>
              <a:path w="15240" h="11429">
                <a:moveTo>
                  <a:pt x="5918" y="0"/>
                </a:moveTo>
                <a:lnTo>
                  <a:pt x="1854" y="0"/>
                </a:lnTo>
                <a:lnTo>
                  <a:pt x="0" y="622"/>
                </a:lnTo>
                <a:lnTo>
                  <a:pt x="1244" y="3213"/>
                </a:lnTo>
                <a:lnTo>
                  <a:pt x="1841" y="2920"/>
                </a:lnTo>
                <a:lnTo>
                  <a:pt x="2578" y="2781"/>
                </a:lnTo>
                <a:lnTo>
                  <a:pt x="6385" y="2781"/>
                </a:lnTo>
                <a:lnTo>
                  <a:pt x="5715" y="1904"/>
                </a:lnTo>
                <a:lnTo>
                  <a:pt x="12946" y="1904"/>
                </a:lnTo>
                <a:lnTo>
                  <a:pt x="13106" y="1650"/>
                </a:lnTo>
                <a:lnTo>
                  <a:pt x="14631" y="546"/>
                </a:lnTo>
                <a:lnTo>
                  <a:pt x="13716" y="546"/>
                </a:lnTo>
                <a:lnTo>
                  <a:pt x="10337" y="419"/>
                </a:lnTo>
                <a:lnTo>
                  <a:pt x="5918" y="0"/>
                </a:lnTo>
                <a:close/>
              </a:path>
              <a:path w="15240" h="11429">
                <a:moveTo>
                  <a:pt x="14859" y="380"/>
                </a:moveTo>
                <a:lnTo>
                  <a:pt x="13716" y="546"/>
                </a:lnTo>
                <a:lnTo>
                  <a:pt x="14631" y="546"/>
                </a:lnTo>
                <a:lnTo>
                  <a:pt x="14859" y="38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10072269" y="5571723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634" y="0"/>
                </a:moveTo>
                <a:lnTo>
                  <a:pt x="0" y="2387"/>
                </a:lnTo>
                <a:lnTo>
                  <a:pt x="1193" y="1917"/>
                </a:lnTo>
                <a:lnTo>
                  <a:pt x="2006" y="1879"/>
                </a:lnTo>
                <a:lnTo>
                  <a:pt x="634" y="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4623365" y="3192065"/>
            <a:ext cx="8890" cy="3810"/>
          </a:xfrm>
          <a:custGeom>
            <a:avLst/>
            <a:gdLst/>
            <a:ahLst/>
            <a:cxnLst/>
            <a:rect l="l" t="t" r="r" b="b"/>
            <a:pathLst>
              <a:path w="8889" h="3810">
                <a:moveTo>
                  <a:pt x="6705" y="0"/>
                </a:moveTo>
                <a:lnTo>
                  <a:pt x="4610" y="0"/>
                </a:lnTo>
                <a:lnTo>
                  <a:pt x="3721" y="88"/>
                </a:lnTo>
                <a:lnTo>
                  <a:pt x="0" y="965"/>
                </a:lnTo>
                <a:lnTo>
                  <a:pt x="4343" y="3606"/>
                </a:lnTo>
                <a:lnTo>
                  <a:pt x="7023" y="3581"/>
                </a:lnTo>
                <a:lnTo>
                  <a:pt x="8318" y="1625"/>
                </a:lnTo>
                <a:lnTo>
                  <a:pt x="6705" y="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4632961" y="3194456"/>
            <a:ext cx="13335" cy="5080"/>
          </a:xfrm>
          <a:custGeom>
            <a:avLst/>
            <a:gdLst/>
            <a:ahLst/>
            <a:cxnLst/>
            <a:rect l="l" t="t" r="r" b="b"/>
            <a:pathLst>
              <a:path w="13335" h="5080">
                <a:moveTo>
                  <a:pt x="12124" y="3784"/>
                </a:moveTo>
                <a:lnTo>
                  <a:pt x="4953" y="3784"/>
                </a:lnTo>
                <a:lnTo>
                  <a:pt x="7454" y="4940"/>
                </a:lnTo>
                <a:lnTo>
                  <a:pt x="8864" y="4432"/>
                </a:lnTo>
                <a:lnTo>
                  <a:pt x="10363" y="4203"/>
                </a:lnTo>
                <a:lnTo>
                  <a:pt x="12757" y="4203"/>
                </a:lnTo>
                <a:lnTo>
                  <a:pt x="12124" y="3784"/>
                </a:lnTo>
                <a:close/>
              </a:path>
              <a:path w="13335" h="5080">
                <a:moveTo>
                  <a:pt x="12757" y="4203"/>
                </a:moveTo>
                <a:lnTo>
                  <a:pt x="10363" y="4203"/>
                </a:lnTo>
                <a:lnTo>
                  <a:pt x="12776" y="4216"/>
                </a:lnTo>
                <a:close/>
              </a:path>
              <a:path w="13335" h="5080">
                <a:moveTo>
                  <a:pt x="6096" y="0"/>
                </a:moveTo>
                <a:lnTo>
                  <a:pt x="1511" y="0"/>
                </a:lnTo>
                <a:lnTo>
                  <a:pt x="393" y="622"/>
                </a:lnTo>
                <a:lnTo>
                  <a:pt x="0" y="2311"/>
                </a:lnTo>
                <a:lnTo>
                  <a:pt x="2298" y="3924"/>
                </a:lnTo>
                <a:lnTo>
                  <a:pt x="4953" y="3784"/>
                </a:lnTo>
                <a:lnTo>
                  <a:pt x="12124" y="3784"/>
                </a:lnTo>
                <a:lnTo>
                  <a:pt x="10706" y="2844"/>
                </a:lnTo>
                <a:lnTo>
                  <a:pt x="6096" y="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4639991" y="3189365"/>
            <a:ext cx="12065" cy="5715"/>
          </a:xfrm>
          <a:custGeom>
            <a:avLst/>
            <a:gdLst/>
            <a:ahLst/>
            <a:cxnLst/>
            <a:rect l="l" t="t" r="r" b="b"/>
            <a:pathLst>
              <a:path w="12064" h="5714">
                <a:moveTo>
                  <a:pt x="0" y="0"/>
                </a:moveTo>
                <a:lnTo>
                  <a:pt x="2247" y="3594"/>
                </a:lnTo>
                <a:lnTo>
                  <a:pt x="7861" y="4419"/>
                </a:lnTo>
                <a:lnTo>
                  <a:pt x="11582" y="5245"/>
                </a:lnTo>
                <a:lnTo>
                  <a:pt x="8331" y="2489"/>
                </a:lnTo>
                <a:lnTo>
                  <a:pt x="4089" y="952"/>
                </a:lnTo>
                <a:lnTo>
                  <a:pt x="0" y="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4659572" y="3187033"/>
            <a:ext cx="13970" cy="5715"/>
          </a:xfrm>
          <a:custGeom>
            <a:avLst/>
            <a:gdLst/>
            <a:ahLst/>
            <a:cxnLst/>
            <a:rect l="l" t="t" r="r" b="b"/>
            <a:pathLst>
              <a:path w="13970" h="5714">
                <a:moveTo>
                  <a:pt x="10058" y="0"/>
                </a:moveTo>
                <a:lnTo>
                  <a:pt x="6642" y="0"/>
                </a:lnTo>
                <a:lnTo>
                  <a:pt x="5715" y="63"/>
                </a:lnTo>
                <a:lnTo>
                  <a:pt x="0" y="1968"/>
                </a:lnTo>
                <a:lnTo>
                  <a:pt x="6527" y="4813"/>
                </a:lnTo>
                <a:lnTo>
                  <a:pt x="9258" y="5232"/>
                </a:lnTo>
                <a:lnTo>
                  <a:pt x="13576" y="3733"/>
                </a:lnTo>
                <a:lnTo>
                  <a:pt x="10058" y="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k object 25"/>
          <p:cNvSpPr/>
          <p:nvPr/>
        </p:nvSpPr>
        <p:spPr>
          <a:xfrm>
            <a:off x="4699229" y="3212818"/>
            <a:ext cx="21590" cy="6350"/>
          </a:xfrm>
          <a:custGeom>
            <a:avLst/>
            <a:gdLst/>
            <a:ahLst/>
            <a:cxnLst/>
            <a:rect l="l" t="t" r="r" b="b"/>
            <a:pathLst>
              <a:path w="21589" h="6350">
                <a:moveTo>
                  <a:pt x="4051" y="0"/>
                </a:moveTo>
                <a:lnTo>
                  <a:pt x="0" y="4013"/>
                </a:lnTo>
                <a:lnTo>
                  <a:pt x="12661" y="5753"/>
                </a:lnTo>
                <a:lnTo>
                  <a:pt x="15189" y="5575"/>
                </a:lnTo>
                <a:lnTo>
                  <a:pt x="21336" y="5575"/>
                </a:lnTo>
                <a:lnTo>
                  <a:pt x="20753" y="2260"/>
                </a:lnTo>
                <a:lnTo>
                  <a:pt x="8140" y="2260"/>
                </a:lnTo>
                <a:lnTo>
                  <a:pt x="5994" y="1803"/>
                </a:lnTo>
                <a:lnTo>
                  <a:pt x="4051" y="0"/>
                </a:lnTo>
                <a:close/>
              </a:path>
              <a:path w="21589" h="6350">
                <a:moveTo>
                  <a:pt x="16916" y="1638"/>
                </a:moveTo>
                <a:lnTo>
                  <a:pt x="11671" y="2260"/>
                </a:lnTo>
                <a:lnTo>
                  <a:pt x="20753" y="2260"/>
                </a:lnTo>
                <a:lnTo>
                  <a:pt x="20688" y="1892"/>
                </a:lnTo>
                <a:lnTo>
                  <a:pt x="19875" y="1727"/>
                </a:lnTo>
                <a:lnTo>
                  <a:pt x="16916" y="1638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bk object 26"/>
          <p:cNvSpPr/>
          <p:nvPr/>
        </p:nvSpPr>
        <p:spPr>
          <a:xfrm>
            <a:off x="4719195" y="3238228"/>
            <a:ext cx="3810" cy="3175"/>
          </a:xfrm>
          <a:custGeom>
            <a:avLst/>
            <a:gdLst/>
            <a:ahLst/>
            <a:cxnLst/>
            <a:rect l="l" t="t" r="r" b="b"/>
            <a:pathLst>
              <a:path w="3810" h="3175">
                <a:moveTo>
                  <a:pt x="2514" y="0"/>
                </a:moveTo>
                <a:lnTo>
                  <a:pt x="1104" y="0"/>
                </a:lnTo>
                <a:lnTo>
                  <a:pt x="0" y="152"/>
                </a:lnTo>
                <a:lnTo>
                  <a:pt x="3632" y="2565"/>
                </a:lnTo>
                <a:lnTo>
                  <a:pt x="3441" y="863"/>
                </a:lnTo>
                <a:lnTo>
                  <a:pt x="2514" y="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bk object 27"/>
          <p:cNvSpPr/>
          <p:nvPr/>
        </p:nvSpPr>
        <p:spPr>
          <a:xfrm>
            <a:off x="1255788" y="3669472"/>
            <a:ext cx="6350" cy="6985"/>
          </a:xfrm>
          <a:custGeom>
            <a:avLst/>
            <a:gdLst/>
            <a:ahLst/>
            <a:cxnLst/>
            <a:rect l="l" t="t" r="r" b="b"/>
            <a:pathLst>
              <a:path w="6350" h="6985">
                <a:moveTo>
                  <a:pt x="5156" y="0"/>
                </a:moveTo>
                <a:lnTo>
                  <a:pt x="3505" y="1511"/>
                </a:lnTo>
                <a:lnTo>
                  <a:pt x="0" y="3454"/>
                </a:lnTo>
                <a:lnTo>
                  <a:pt x="1981" y="6680"/>
                </a:lnTo>
                <a:lnTo>
                  <a:pt x="2387" y="4089"/>
                </a:lnTo>
                <a:lnTo>
                  <a:pt x="6057" y="3124"/>
                </a:lnTo>
                <a:lnTo>
                  <a:pt x="5156" y="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bk object 28"/>
          <p:cNvSpPr/>
          <p:nvPr/>
        </p:nvSpPr>
        <p:spPr>
          <a:xfrm>
            <a:off x="1265808" y="3663109"/>
            <a:ext cx="17780" cy="10795"/>
          </a:xfrm>
          <a:custGeom>
            <a:avLst/>
            <a:gdLst/>
            <a:ahLst/>
            <a:cxnLst/>
            <a:rect l="l" t="t" r="r" b="b"/>
            <a:pathLst>
              <a:path w="17780" h="10795">
                <a:moveTo>
                  <a:pt x="17602" y="0"/>
                </a:moveTo>
                <a:lnTo>
                  <a:pt x="10934" y="0"/>
                </a:lnTo>
                <a:lnTo>
                  <a:pt x="2044" y="381"/>
                </a:lnTo>
                <a:lnTo>
                  <a:pt x="0" y="8940"/>
                </a:lnTo>
                <a:lnTo>
                  <a:pt x="11214" y="10363"/>
                </a:lnTo>
                <a:lnTo>
                  <a:pt x="13563" y="8826"/>
                </a:lnTo>
                <a:lnTo>
                  <a:pt x="17602" y="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bk object 29"/>
          <p:cNvSpPr/>
          <p:nvPr/>
        </p:nvSpPr>
        <p:spPr>
          <a:xfrm>
            <a:off x="1307294" y="3679316"/>
            <a:ext cx="15240" cy="12065"/>
          </a:xfrm>
          <a:custGeom>
            <a:avLst/>
            <a:gdLst/>
            <a:ahLst/>
            <a:cxnLst/>
            <a:rect l="l" t="t" r="r" b="b"/>
            <a:pathLst>
              <a:path w="15240" h="12064">
                <a:moveTo>
                  <a:pt x="14234" y="9207"/>
                </a:moveTo>
                <a:lnTo>
                  <a:pt x="8623" y="9207"/>
                </a:lnTo>
                <a:lnTo>
                  <a:pt x="11709" y="11887"/>
                </a:lnTo>
                <a:lnTo>
                  <a:pt x="15214" y="11950"/>
                </a:lnTo>
                <a:lnTo>
                  <a:pt x="14234" y="9207"/>
                </a:lnTo>
                <a:close/>
              </a:path>
              <a:path w="15240" h="12064">
                <a:moveTo>
                  <a:pt x="7581" y="0"/>
                </a:moveTo>
                <a:lnTo>
                  <a:pt x="6984" y="0"/>
                </a:lnTo>
                <a:lnTo>
                  <a:pt x="5270" y="101"/>
                </a:lnTo>
                <a:lnTo>
                  <a:pt x="0" y="2781"/>
                </a:lnTo>
                <a:lnTo>
                  <a:pt x="457" y="4711"/>
                </a:lnTo>
                <a:lnTo>
                  <a:pt x="1765" y="9347"/>
                </a:lnTo>
                <a:lnTo>
                  <a:pt x="8623" y="9207"/>
                </a:lnTo>
                <a:lnTo>
                  <a:pt x="14234" y="9207"/>
                </a:lnTo>
                <a:lnTo>
                  <a:pt x="14147" y="8966"/>
                </a:lnTo>
                <a:lnTo>
                  <a:pt x="10325" y="2997"/>
                </a:lnTo>
                <a:lnTo>
                  <a:pt x="7581" y="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bk object 30"/>
          <p:cNvSpPr/>
          <p:nvPr/>
        </p:nvSpPr>
        <p:spPr>
          <a:xfrm>
            <a:off x="1332438" y="3692771"/>
            <a:ext cx="14604" cy="4445"/>
          </a:xfrm>
          <a:custGeom>
            <a:avLst/>
            <a:gdLst/>
            <a:ahLst/>
            <a:cxnLst/>
            <a:rect l="l" t="t" r="r" b="b"/>
            <a:pathLst>
              <a:path w="14605" h="4445">
                <a:moveTo>
                  <a:pt x="13915" y="3149"/>
                </a:moveTo>
                <a:lnTo>
                  <a:pt x="4838" y="3149"/>
                </a:lnTo>
                <a:lnTo>
                  <a:pt x="7581" y="3682"/>
                </a:lnTo>
                <a:lnTo>
                  <a:pt x="10502" y="4394"/>
                </a:lnTo>
                <a:lnTo>
                  <a:pt x="12903" y="4406"/>
                </a:lnTo>
                <a:lnTo>
                  <a:pt x="13915" y="3149"/>
                </a:lnTo>
                <a:close/>
              </a:path>
              <a:path w="14605" h="4445">
                <a:moveTo>
                  <a:pt x="5080" y="0"/>
                </a:moveTo>
                <a:lnTo>
                  <a:pt x="1612" y="0"/>
                </a:lnTo>
                <a:lnTo>
                  <a:pt x="0" y="685"/>
                </a:lnTo>
                <a:lnTo>
                  <a:pt x="127" y="3251"/>
                </a:lnTo>
                <a:lnTo>
                  <a:pt x="4838" y="3149"/>
                </a:lnTo>
                <a:lnTo>
                  <a:pt x="13915" y="3149"/>
                </a:lnTo>
                <a:lnTo>
                  <a:pt x="14058" y="2971"/>
                </a:lnTo>
                <a:lnTo>
                  <a:pt x="13318" y="965"/>
                </a:lnTo>
                <a:lnTo>
                  <a:pt x="10909" y="965"/>
                </a:lnTo>
                <a:lnTo>
                  <a:pt x="5080" y="0"/>
                </a:lnTo>
                <a:close/>
              </a:path>
              <a:path w="14605" h="4445">
                <a:moveTo>
                  <a:pt x="13271" y="838"/>
                </a:moveTo>
                <a:lnTo>
                  <a:pt x="10909" y="965"/>
                </a:lnTo>
                <a:lnTo>
                  <a:pt x="13318" y="965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bk object 31"/>
          <p:cNvSpPr/>
          <p:nvPr/>
        </p:nvSpPr>
        <p:spPr>
          <a:xfrm>
            <a:off x="1338126" y="3700941"/>
            <a:ext cx="8255" cy="5715"/>
          </a:xfrm>
          <a:custGeom>
            <a:avLst/>
            <a:gdLst/>
            <a:ahLst/>
            <a:cxnLst/>
            <a:rect l="l" t="t" r="r" b="b"/>
            <a:pathLst>
              <a:path w="8255" h="5714">
                <a:moveTo>
                  <a:pt x="4635" y="0"/>
                </a:moveTo>
                <a:lnTo>
                  <a:pt x="1485" y="0"/>
                </a:lnTo>
                <a:lnTo>
                  <a:pt x="469" y="88"/>
                </a:lnTo>
                <a:lnTo>
                  <a:pt x="0" y="330"/>
                </a:lnTo>
                <a:lnTo>
                  <a:pt x="1219" y="1981"/>
                </a:lnTo>
                <a:lnTo>
                  <a:pt x="2565" y="3530"/>
                </a:lnTo>
                <a:lnTo>
                  <a:pt x="3987" y="5105"/>
                </a:lnTo>
                <a:lnTo>
                  <a:pt x="7874" y="3937"/>
                </a:lnTo>
                <a:lnTo>
                  <a:pt x="4635" y="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bk object 32"/>
          <p:cNvSpPr/>
          <p:nvPr/>
        </p:nvSpPr>
        <p:spPr>
          <a:xfrm>
            <a:off x="1347255" y="3698161"/>
            <a:ext cx="20320" cy="12700"/>
          </a:xfrm>
          <a:custGeom>
            <a:avLst/>
            <a:gdLst/>
            <a:ahLst/>
            <a:cxnLst/>
            <a:rect l="l" t="t" r="r" b="b"/>
            <a:pathLst>
              <a:path w="20319" h="12700">
                <a:moveTo>
                  <a:pt x="3263" y="0"/>
                </a:moveTo>
                <a:lnTo>
                  <a:pt x="1295" y="0"/>
                </a:lnTo>
                <a:lnTo>
                  <a:pt x="914" y="266"/>
                </a:lnTo>
                <a:lnTo>
                  <a:pt x="736" y="965"/>
                </a:lnTo>
                <a:lnTo>
                  <a:pt x="0" y="3390"/>
                </a:lnTo>
                <a:lnTo>
                  <a:pt x="889" y="4762"/>
                </a:lnTo>
                <a:lnTo>
                  <a:pt x="3594" y="6172"/>
                </a:lnTo>
                <a:lnTo>
                  <a:pt x="7277" y="8255"/>
                </a:lnTo>
                <a:lnTo>
                  <a:pt x="5626" y="9829"/>
                </a:lnTo>
                <a:lnTo>
                  <a:pt x="8369" y="12420"/>
                </a:lnTo>
                <a:lnTo>
                  <a:pt x="10769" y="11404"/>
                </a:lnTo>
                <a:lnTo>
                  <a:pt x="20005" y="11404"/>
                </a:lnTo>
                <a:lnTo>
                  <a:pt x="17018" y="6400"/>
                </a:lnTo>
                <a:lnTo>
                  <a:pt x="15285" y="3390"/>
                </a:lnTo>
                <a:lnTo>
                  <a:pt x="10769" y="3390"/>
                </a:lnTo>
                <a:lnTo>
                  <a:pt x="5791" y="2463"/>
                </a:lnTo>
                <a:lnTo>
                  <a:pt x="3263" y="0"/>
                </a:lnTo>
                <a:close/>
              </a:path>
              <a:path w="20319" h="12700">
                <a:moveTo>
                  <a:pt x="20005" y="11404"/>
                </a:moveTo>
                <a:lnTo>
                  <a:pt x="10769" y="11404"/>
                </a:lnTo>
                <a:lnTo>
                  <a:pt x="20066" y="11506"/>
                </a:lnTo>
                <a:close/>
              </a:path>
              <a:path w="20319" h="12700">
                <a:moveTo>
                  <a:pt x="14363" y="1790"/>
                </a:moveTo>
                <a:lnTo>
                  <a:pt x="10769" y="3390"/>
                </a:lnTo>
                <a:lnTo>
                  <a:pt x="15285" y="3390"/>
                </a:lnTo>
                <a:lnTo>
                  <a:pt x="14363" y="179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bk object 33"/>
          <p:cNvSpPr/>
          <p:nvPr/>
        </p:nvSpPr>
        <p:spPr>
          <a:xfrm>
            <a:off x="1363752" y="3720553"/>
            <a:ext cx="36195" cy="36830"/>
          </a:xfrm>
          <a:custGeom>
            <a:avLst/>
            <a:gdLst/>
            <a:ahLst/>
            <a:cxnLst/>
            <a:rect l="l" t="t" r="r" b="b"/>
            <a:pathLst>
              <a:path w="36194" h="36829">
                <a:moveTo>
                  <a:pt x="10159" y="0"/>
                </a:moveTo>
                <a:lnTo>
                  <a:pt x="6934" y="0"/>
                </a:lnTo>
                <a:lnTo>
                  <a:pt x="6210" y="469"/>
                </a:lnTo>
                <a:lnTo>
                  <a:pt x="5676" y="3581"/>
                </a:lnTo>
                <a:lnTo>
                  <a:pt x="7429" y="4724"/>
                </a:lnTo>
                <a:lnTo>
                  <a:pt x="7835" y="8623"/>
                </a:lnTo>
                <a:lnTo>
                  <a:pt x="4102" y="10350"/>
                </a:lnTo>
                <a:lnTo>
                  <a:pt x="0" y="15278"/>
                </a:lnTo>
                <a:lnTo>
                  <a:pt x="5765" y="21132"/>
                </a:lnTo>
                <a:lnTo>
                  <a:pt x="6222" y="25476"/>
                </a:lnTo>
                <a:lnTo>
                  <a:pt x="6832" y="30289"/>
                </a:lnTo>
                <a:lnTo>
                  <a:pt x="4190" y="32791"/>
                </a:lnTo>
                <a:lnTo>
                  <a:pt x="10490" y="36195"/>
                </a:lnTo>
                <a:lnTo>
                  <a:pt x="11099" y="36334"/>
                </a:lnTo>
                <a:lnTo>
                  <a:pt x="14300" y="36334"/>
                </a:lnTo>
                <a:lnTo>
                  <a:pt x="16852" y="32270"/>
                </a:lnTo>
                <a:lnTo>
                  <a:pt x="21666" y="26987"/>
                </a:lnTo>
                <a:lnTo>
                  <a:pt x="27495" y="26987"/>
                </a:lnTo>
                <a:lnTo>
                  <a:pt x="31407" y="23749"/>
                </a:lnTo>
                <a:lnTo>
                  <a:pt x="35813" y="20154"/>
                </a:lnTo>
                <a:lnTo>
                  <a:pt x="29375" y="17576"/>
                </a:lnTo>
                <a:lnTo>
                  <a:pt x="27038" y="13703"/>
                </a:lnTo>
                <a:lnTo>
                  <a:pt x="25704" y="11544"/>
                </a:lnTo>
                <a:lnTo>
                  <a:pt x="27038" y="9944"/>
                </a:lnTo>
                <a:lnTo>
                  <a:pt x="24422" y="8089"/>
                </a:lnTo>
                <a:lnTo>
                  <a:pt x="21513" y="5969"/>
                </a:lnTo>
                <a:lnTo>
                  <a:pt x="18668" y="4940"/>
                </a:lnTo>
                <a:lnTo>
                  <a:pt x="15493" y="3340"/>
                </a:lnTo>
                <a:lnTo>
                  <a:pt x="13703" y="2413"/>
                </a:lnTo>
                <a:lnTo>
                  <a:pt x="10159" y="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bk object 34"/>
          <p:cNvSpPr/>
          <p:nvPr/>
        </p:nvSpPr>
        <p:spPr>
          <a:xfrm>
            <a:off x="4185917" y="6018857"/>
            <a:ext cx="22225" cy="6350"/>
          </a:xfrm>
          <a:custGeom>
            <a:avLst/>
            <a:gdLst/>
            <a:ahLst/>
            <a:cxnLst/>
            <a:rect l="l" t="t" r="r" b="b"/>
            <a:pathLst>
              <a:path w="22225" h="6350">
                <a:moveTo>
                  <a:pt x="21245" y="3568"/>
                </a:moveTo>
                <a:lnTo>
                  <a:pt x="18033" y="3568"/>
                </a:lnTo>
                <a:lnTo>
                  <a:pt x="21640" y="6121"/>
                </a:lnTo>
                <a:lnTo>
                  <a:pt x="21245" y="3568"/>
                </a:lnTo>
                <a:close/>
              </a:path>
              <a:path w="22225" h="6350">
                <a:moveTo>
                  <a:pt x="13258" y="0"/>
                </a:moveTo>
                <a:lnTo>
                  <a:pt x="6019" y="0"/>
                </a:lnTo>
                <a:lnTo>
                  <a:pt x="177" y="152"/>
                </a:lnTo>
                <a:lnTo>
                  <a:pt x="0" y="4622"/>
                </a:lnTo>
                <a:lnTo>
                  <a:pt x="18033" y="3568"/>
                </a:lnTo>
                <a:lnTo>
                  <a:pt x="21245" y="3568"/>
                </a:lnTo>
                <a:lnTo>
                  <a:pt x="20840" y="952"/>
                </a:lnTo>
                <a:lnTo>
                  <a:pt x="13258" y="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bk object 35"/>
          <p:cNvSpPr/>
          <p:nvPr/>
        </p:nvSpPr>
        <p:spPr>
          <a:xfrm>
            <a:off x="4216022" y="6023530"/>
            <a:ext cx="10160" cy="2540"/>
          </a:xfrm>
          <a:custGeom>
            <a:avLst/>
            <a:gdLst/>
            <a:ahLst/>
            <a:cxnLst/>
            <a:rect l="l" t="t" r="r" b="b"/>
            <a:pathLst>
              <a:path w="10160" h="2539">
                <a:moveTo>
                  <a:pt x="9607" y="0"/>
                </a:moveTo>
                <a:lnTo>
                  <a:pt x="6686" y="152"/>
                </a:lnTo>
                <a:lnTo>
                  <a:pt x="3650" y="533"/>
                </a:lnTo>
                <a:lnTo>
                  <a:pt x="0" y="533"/>
                </a:lnTo>
                <a:lnTo>
                  <a:pt x="2533" y="1968"/>
                </a:lnTo>
                <a:lnTo>
                  <a:pt x="7633" y="533"/>
                </a:lnTo>
                <a:lnTo>
                  <a:pt x="3650" y="533"/>
                </a:lnTo>
                <a:lnTo>
                  <a:pt x="7727" y="508"/>
                </a:lnTo>
                <a:lnTo>
                  <a:pt x="9607" y="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bk object 36"/>
          <p:cNvSpPr/>
          <p:nvPr/>
        </p:nvSpPr>
        <p:spPr>
          <a:xfrm>
            <a:off x="3449408" y="5502008"/>
            <a:ext cx="57035" cy="1257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bk object 37"/>
          <p:cNvSpPr/>
          <p:nvPr/>
        </p:nvSpPr>
        <p:spPr>
          <a:xfrm>
            <a:off x="3421900" y="5672988"/>
            <a:ext cx="75323" cy="1362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bk object 38"/>
          <p:cNvSpPr/>
          <p:nvPr/>
        </p:nvSpPr>
        <p:spPr>
          <a:xfrm>
            <a:off x="3449129" y="5802566"/>
            <a:ext cx="246837" cy="931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bk object 39"/>
          <p:cNvSpPr/>
          <p:nvPr/>
        </p:nvSpPr>
        <p:spPr>
          <a:xfrm>
            <a:off x="5926086" y="4330293"/>
            <a:ext cx="474256" cy="4902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bk object 40"/>
          <p:cNvSpPr/>
          <p:nvPr/>
        </p:nvSpPr>
        <p:spPr>
          <a:xfrm>
            <a:off x="5521290" y="4254627"/>
            <a:ext cx="37882" cy="469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bk object 41"/>
          <p:cNvSpPr/>
          <p:nvPr/>
        </p:nvSpPr>
        <p:spPr>
          <a:xfrm>
            <a:off x="5360238" y="3904107"/>
            <a:ext cx="419100" cy="37211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bk object 42"/>
          <p:cNvSpPr/>
          <p:nvPr/>
        </p:nvSpPr>
        <p:spPr>
          <a:xfrm>
            <a:off x="7852918" y="4260469"/>
            <a:ext cx="21158" cy="2921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bk object 43"/>
          <p:cNvSpPr/>
          <p:nvPr/>
        </p:nvSpPr>
        <p:spPr>
          <a:xfrm>
            <a:off x="8577745" y="4197730"/>
            <a:ext cx="7353" cy="888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bk object 44"/>
          <p:cNvSpPr/>
          <p:nvPr/>
        </p:nvSpPr>
        <p:spPr>
          <a:xfrm>
            <a:off x="8168588" y="4101210"/>
            <a:ext cx="277088" cy="1778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bk object 45"/>
          <p:cNvSpPr/>
          <p:nvPr/>
        </p:nvSpPr>
        <p:spPr>
          <a:xfrm>
            <a:off x="8453170" y="4003421"/>
            <a:ext cx="156273" cy="14351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bk object 46"/>
          <p:cNvSpPr/>
          <p:nvPr/>
        </p:nvSpPr>
        <p:spPr>
          <a:xfrm>
            <a:off x="8486305" y="3942460"/>
            <a:ext cx="99783" cy="1016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bk object 47"/>
          <p:cNvSpPr/>
          <p:nvPr/>
        </p:nvSpPr>
        <p:spPr>
          <a:xfrm>
            <a:off x="8366773" y="3960240"/>
            <a:ext cx="74167" cy="10287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bk object 48"/>
          <p:cNvSpPr/>
          <p:nvPr/>
        </p:nvSpPr>
        <p:spPr>
          <a:xfrm>
            <a:off x="8431136" y="3767201"/>
            <a:ext cx="122427" cy="19812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bk object 49"/>
          <p:cNvSpPr/>
          <p:nvPr/>
        </p:nvSpPr>
        <p:spPr>
          <a:xfrm>
            <a:off x="8483422" y="4311421"/>
            <a:ext cx="8343" cy="575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bk object 50"/>
          <p:cNvSpPr/>
          <p:nvPr/>
        </p:nvSpPr>
        <p:spPr>
          <a:xfrm>
            <a:off x="7729918" y="3759543"/>
            <a:ext cx="412470" cy="56196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bk object 51"/>
          <p:cNvSpPr/>
          <p:nvPr/>
        </p:nvSpPr>
        <p:spPr>
          <a:xfrm>
            <a:off x="7620317" y="3482682"/>
            <a:ext cx="435952" cy="27686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bk object 52"/>
          <p:cNvSpPr/>
          <p:nvPr/>
        </p:nvSpPr>
        <p:spPr>
          <a:xfrm>
            <a:off x="6866381" y="2960674"/>
            <a:ext cx="71005" cy="6911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bk object 53"/>
          <p:cNvSpPr/>
          <p:nvPr/>
        </p:nvSpPr>
        <p:spPr>
          <a:xfrm>
            <a:off x="6714438" y="3088551"/>
            <a:ext cx="52857" cy="4566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bk object 54"/>
          <p:cNvSpPr/>
          <p:nvPr/>
        </p:nvSpPr>
        <p:spPr>
          <a:xfrm>
            <a:off x="4113339" y="2072360"/>
            <a:ext cx="108153" cy="1427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bk object 55"/>
          <p:cNvSpPr/>
          <p:nvPr/>
        </p:nvSpPr>
        <p:spPr>
          <a:xfrm>
            <a:off x="3995242" y="2082304"/>
            <a:ext cx="53428" cy="678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bk object 56"/>
          <p:cNvSpPr/>
          <p:nvPr/>
        </p:nvSpPr>
        <p:spPr>
          <a:xfrm>
            <a:off x="2643632" y="2070392"/>
            <a:ext cx="1151179" cy="23009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bk object 57"/>
          <p:cNvSpPr/>
          <p:nvPr/>
        </p:nvSpPr>
        <p:spPr>
          <a:xfrm>
            <a:off x="2672283" y="2250808"/>
            <a:ext cx="250609" cy="13595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bk object 58"/>
          <p:cNvSpPr/>
          <p:nvPr/>
        </p:nvSpPr>
        <p:spPr>
          <a:xfrm>
            <a:off x="3890543" y="2241727"/>
            <a:ext cx="173824" cy="15380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" name="bk object 59"/>
          <p:cNvSpPr/>
          <p:nvPr/>
        </p:nvSpPr>
        <p:spPr>
          <a:xfrm>
            <a:off x="3015500" y="2258218"/>
            <a:ext cx="779691" cy="2921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bk object 60"/>
          <p:cNvSpPr/>
          <p:nvPr/>
        </p:nvSpPr>
        <p:spPr>
          <a:xfrm>
            <a:off x="3761346" y="2451849"/>
            <a:ext cx="9664" cy="403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bk object 61"/>
          <p:cNvSpPr/>
          <p:nvPr/>
        </p:nvSpPr>
        <p:spPr>
          <a:xfrm>
            <a:off x="4002735" y="2457335"/>
            <a:ext cx="58470" cy="3284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2" name="bk object 62"/>
          <p:cNvSpPr/>
          <p:nvPr/>
        </p:nvSpPr>
        <p:spPr>
          <a:xfrm>
            <a:off x="3541738" y="2525153"/>
            <a:ext cx="21158" cy="894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3" name="bk object 63"/>
          <p:cNvSpPr/>
          <p:nvPr/>
        </p:nvSpPr>
        <p:spPr>
          <a:xfrm>
            <a:off x="3127679" y="2442057"/>
            <a:ext cx="273050" cy="11967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4" name="bk object 64"/>
          <p:cNvSpPr/>
          <p:nvPr/>
        </p:nvSpPr>
        <p:spPr>
          <a:xfrm>
            <a:off x="3610127" y="2584348"/>
            <a:ext cx="14543" cy="922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5" name="bk object 65"/>
          <p:cNvSpPr/>
          <p:nvPr/>
        </p:nvSpPr>
        <p:spPr>
          <a:xfrm>
            <a:off x="3673347" y="2477350"/>
            <a:ext cx="48679" cy="11390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6" name="bk object 66"/>
          <p:cNvSpPr/>
          <p:nvPr/>
        </p:nvSpPr>
        <p:spPr>
          <a:xfrm>
            <a:off x="4125290" y="2570822"/>
            <a:ext cx="131914" cy="34264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7" name="bk object 67"/>
          <p:cNvSpPr/>
          <p:nvPr/>
        </p:nvSpPr>
        <p:spPr>
          <a:xfrm>
            <a:off x="5634304" y="2147544"/>
            <a:ext cx="41325" cy="14249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8" name="bk object 68"/>
          <p:cNvSpPr/>
          <p:nvPr/>
        </p:nvSpPr>
        <p:spPr>
          <a:xfrm>
            <a:off x="5844578" y="2241727"/>
            <a:ext cx="11531" cy="403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9" name="bk object 69"/>
          <p:cNvSpPr/>
          <p:nvPr/>
        </p:nvSpPr>
        <p:spPr>
          <a:xfrm>
            <a:off x="5650141" y="2340965"/>
            <a:ext cx="229146" cy="14213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0" name="bk object 70"/>
          <p:cNvSpPr/>
          <p:nvPr/>
        </p:nvSpPr>
        <p:spPr>
          <a:xfrm>
            <a:off x="5555831" y="2501392"/>
            <a:ext cx="42329" cy="2133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1" name="bk object 71"/>
          <p:cNvSpPr/>
          <p:nvPr/>
        </p:nvSpPr>
        <p:spPr>
          <a:xfrm>
            <a:off x="5381403" y="2539123"/>
            <a:ext cx="1180089" cy="653859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2" name="bk object 72"/>
          <p:cNvSpPr/>
          <p:nvPr/>
        </p:nvSpPr>
        <p:spPr>
          <a:xfrm>
            <a:off x="0" y="12"/>
            <a:ext cx="108585" cy="7560309"/>
          </a:xfrm>
          <a:custGeom>
            <a:avLst/>
            <a:gdLst/>
            <a:ahLst/>
            <a:cxnLst/>
            <a:rect l="l" t="t" r="r" b="b"/>
            <a:pathLst>
              <a:path w="108585" h="7560309">
                <a:moveTo>
                  <a:pt x="0" y="7559992"/>
                </a:moveTo>
                <a:lnTo>
                  <a:pt x="108000" y="7559992"/>
                </a:lnTo>
                <a:lnTo>
                  <a:pt x="108000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F59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0" i="0">
                <a:solidFill>
                  <a:srgbClr val="F59A00"/>
                </a:solidFill>
                <a:latin typeface="Helvetica Neue UltraLight"/>
                <a:cs typeface="Helvetica Neue Ultra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0" i="0">
                <a:solidFill>
                  <a:srgbClr val="F59A00"/>
                </a:solidFill>
                <a:latin typeface="Helvetica Neue UltraLight"/>
                <a:cs typeface="Helvetica Neue Ultra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26009" y="12"/>
            <a:ext cx="10565993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12"/>
            <a:ext cx="2511425" cy="432434"/>
          </a:xfrm>
          <a:custGeom>
            <a:avLst/>
            <a:gdLst/>
            <a:ahLst/>
            <a:cxnLst/>
            <a:rect l="l" t="t" r="r" b="b"/>
            <a:pathLst>
              <a:path w="2511425" h="432434">
                <a:moveTo>
                  <a:pt x="0" y="431990"/>
                </a:moveTo>
                <a:lnTo>
                  <a:pt x="2510993" y="431990"/>
                </a:lnTo>
                <a:lnTo>
                  <a:pt x="2510993" y="0"/>
                </a:lnTo>
                <a:lnTo>
                  <a:pt x="0" y="0"/>
                </a:lnTo>
                <a:lnTo>
                  <a:pt x="0" y="431990"/>
                </a:lnTo>
                <a:close/>
              </a:path>
            </a:pathLst>
          </a:custGeom>
          <a:solidFill>
            <a:srgbClr val="F59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0" y="1187450"/>
            <a:ext cx="2511425" cy="6372860"/>
          </a:xfrm>
          <a:custGeom>
            <a:avLst/>
            <a:gdLst/>
            <a:ahLst/>
            <a:cxnLst/>
            <a:rect l="l" t="t" r="r" b="b"/>
            <a:pathLst>
              <a:path w="2511425" h="6372859">
                <a:moveTo>
                  <a:pt x="0" y="6372555"/>
                </a:moveTo>
                <a:lnTo>
                  <a:pt x="2510993" y="6372555"/>
                </a:lnTo>
                <a:lnTo>
                  <a:pt x="2510993" y="0"/>
                </a:lnTo>
                <a:lnTo>
                  <a:pt x="0" y="0"/>
                </a:lnTo>
                <a:lnTo>
                  <a:pt x="0" y="6372555"/>
                </a:lnTo>
                <a:close/>
              </a:path>
            </a:pathLst>
          </a:custGeom>
          <a:solidFill>
            <a:srgbClr val="F59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-977" y="4602275"/>
            <a:ext cx="2511970" cy="13203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2462044" y="5830514"/>
            <a:ext cx="3810" cy="3175"/>
          </a:xfrm>
          <a:custGeom>
            <a:avLst/>
            <a:gdLst/>
            <a:ahLst/>
            <a:cxnLst/>
            <a:rect l="l" t="t" r="r" b="b"/>
            <a:pathLst>
              <a:path w="3810" h="3175">
                <a:moveTo>
                  <a:pt x="2946" y="0"/>
                </a:moveTo>
                <a:lnTo>
                  <a:pt x="1523" y="0"/>
                </a:lnTo>
                <a:lnTo>
                  <a:pt x="0" y="1892"/>
                </a:lnTo>
                <a:lnTo>
                  <a:pt x="1003" y="2755"/>
                </a:lnTo>
                <a:lnTo>
                  <a:pt x="3022" y="2628"/>
                </a:lnTo>
                <a:lnTo>
                  <a:pt x="2918" y="1892"/>
                </a:lnTo>
                <a:lnTo>
                  <a:pt x="2959" y="850"/>
                </a:lnTo>
                <a:lnTo>
                  <a:pt x="3695" y="203"/>
                </a:lnTo>
                <a:lnTo>
                  <a:pt x="3467" y="63"/>
                </a:lnTo>
                <a:lnTo>
                  <a:pt x="2946" y="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2476727" y="5794414"/>
            <a:ext cx="6350" cy="5080"/>
          </a:xfrm>
          <a:custGeom>
            <a:avLst/>
            <a:gdLst/>
            <a:ahLst/>
            <a:cxnLst/>
            <a:rect l="l" t="t" r="r" b="b"/>
            <a:pathLst>
              <a:path w="6350" h="5079">
                <a:moveTo>
                  <a:pt x="3162" y="0"/>
                </a:moveTo>
                <a:lnTo>
                  <a:pt x="2222" y="0"/>
                </a:lnTo>
                <a:lnTo>
                  <a:pt x="1968" y="203"/>
                </a:lnTo>
                <a:lnTo>
                  <a:pt x="1943" y="4102"/>
                </a:lnTo>
                <a:lnTo>
                  <a:pt x="0" y="4902"/>
                </a:lnTo>
                <a:lnTo>
                  <a:pt x="596" y="5054"/>
                </a:lnTo>
                <a:lnTo>
                  <a:pt x="2120" y="5054"/>
                </a:lnTo>
                <a:lnTo>
                  <a:pt x="3543" y="4445"/>
                </a:lnTo>
                <a:lnTo>
                  <a:pt x="4140" y="4254"/>
                </a:lnTo>
                <a:lnTo>
                  <a:pt x="4724" y="4102"/>
                </a:lnTo>
                <a:lnTo>
                  <a:pt x="6176" y="4102"/>
                </a:lnTo>
                <a:lnTo>
                  <a:pt x="6045" y="2921"/>
                </a:lnTo>
                <a:lnTo>
                  <a:pt x="5414" y="2679"/>
                </a:lnTo>
                <a:lnTo>
                  <a:pt x="3708" y="2679"/>
                </a:lnTo>
                <a:lnTo>
                  <a:pt x="4051" y="2044"/>
                </a:lnTo>
                <a:lnTo>
                  <a:pt x="5335" y="2044"/>
                </a:lnTo>
                <a:lnTo>
                  <a:pt x="5143" y="1651"/>
                </a:lnTo>
                <a:lnTo>
                  <a:pt x="4025" y="546"/>
                </a:lnTo>
                <a:lnTo>
                  <a:pt x="3162" y="0"/>
                </a:lnTo>
                <a:close/>
              </a:path>
              <a:path w="6350" h="5079">
                <a:moveTo>
                  <a:pt x="6176" y="4102"/>
                </a:moveTo>
                <a:lnTo>
                  <a:pt x="4724" y="4102"/>
                </a:lnTo>
                <a:lnTo>
                  <a:pt x="6197" y="4292"/>
                </a:lnTo>
                <a:lnTo>
                  <a:pt x="6176" y="4102"/>
                </a:lnTo>
                <a:close/>
              </a:path>
              <a:path w="6350" h="5079">
                <a:moveTo>
                  <a:pt x="5016" y="2527"/>
                </a:moveTo>
                <a:lnTo>
                  <a:pt x="3708" y="2679"/>
                </a:lnTo>
                <a:lnTo>
                  <a:pt x="5414" y="2679"/>
                </a:lnTo>
                <a:lnTo>
                  <a:pt x="5016" y="2527"/>
                </a:lnTo>
                <a:close/>
              </a:path>
              <a:path w="6350" h="5079">
                <a:moveTo>
                  <a:pt x="5335" y="2044"/>
                </a:moveTo>
                <a:lnTo>
                  <a:pt x="4051" y="2044"/>
                </a:lnTo>
                <a:lnTo>
                  <a:pt x="4622" y="2197"/>
                </a:lnTo>
                <a:lnTo>
                  <a:pt x="5410" y="2197"/>
                </a:lnTo>
                <a:lnTo>
                  <a:pt x="5335" y="2044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2467091" y="5747723"/>
            <a:ext cx="44450" cy="46990"/>
          </a:xfrm>
          <a:custGeom>
            <a:avLst/>
            <a:gdLst/>
            <a:ahLst/>
            <a:cxnLst/>
            <a:rect l="l" t="t" r="r" b="b"/>
            <a:pathLst>
              <a:path w="44450" h="46989">
                <a:moveTo>
                  <a:pt x="26224" y="45769"/>
                </a:moveTo>
                <a:lnTo>
                  <a:pt x="16843" y="45769"/>
                </a:lnTo>
                <a:lnTo>
                  <a:pt x="20576" y="45782"/>
                </a:lnTo>
                <a:lnTo>
                  <a:pt x="20792" y="46646"/>
                </a:lnTo>
                <a:lnTo>
                  <a:pt x="25089" y="46646"/>
                </a:lnTo>
                <a:lnTo>
                  <a:pt x="26224" y="45769"/>
                </a:lnTo>
                <a:close/>
              </a:path>
              <a:path w="44450" h="46989">
                <a:moveTo>
                  <a:pt x="29626" y="43636"/>
                </a:moveTo>
                <a:lnTo>
                  <a:pt x="13680" y="43636"/>
                </a:lnTo>
                <a:lnTo>
                  <a:pt x="14519" y="43686"/>
                </a:lnTo>
                <a:lnTo>
                  <a:pt x="16322" y="44106"/>
                </a:lnTo>
                <a:lnTo>
                  <a:pt x="15801" y="45249"/>
                </a:lnTo>
                <a:lnTo>
                  <a:pt x="16538" y="46023"/>
                </a:lnTo>
                <a:lnTo>
                  <a:pt x="16843" y="45769"/>
                </a:lnTo>
                <a:lnTo>
                  <a:pt x="26224" y="45769"/>
                </a:lnTo>
                <a:lnTo>
                  <a:pt x="26685" y="45414"/>
                </a:lnTo>
                <a:lnTo>
                  <a:pt x="28971" y="44741"/>
                </a:lnTo>
                <a:lnTo>
                  <a:pt x="29626" y="43636"/>
                </a:lnTo>
                <a:close/>
              </a:path>
              <a:path w="44450" h="46989">
                <a:moveTo>
                  <a:pt x="32343" y="42023"/>
                </a:moveTo>
                <a:lnTo>
                  <a:pt x="10467" y="42023"/>
                </a:lnTo>
                <a:lnTo>
                  <a:pt x="11702" y="42734"/>
                </a:lnTo>
                <a:lnTo>
                  <a:pt x="11756" y="42874"/>
                </a:lnTo>
                <a:lnTo>
                  <a:pt x="12042" y="44017"/>
                </a:lnTo>
                <a:lnTo>
                  <a:pt x="13109" y="43839"/>
                </a:lnTo>
                <a:lnTo>
                  <a:pt x="13680" y="43636"/>
                </a:lnTo>
                <a:lnTo>
                  <a:pt x="29626" y="43636"/>
                </a:lnTo>
                <a:lnTo>
                  <a:pt x="29822" y="43305"/>
                </a:lnTo>
                <a:lnTo>
                  <a:pt x="30660" y="42734"/>
                </a:lnTo>
                <a:lnTo>
                  <a:pt x="31994" y="42480"/>
                </a:lnTo>
                <a:lnTo>
                  <a:pt x="32343" y="42023"/>
                </a:lnTo>
                <a:close/>
              </a:path>
              <a:path w="44450" h="46989">
                <a:moveTo>
                  <a:pt x="36971" y="39241"/>
                </a:moveTo>
                <a:lnTo>
                  <a:pt x="2847" y="39241"/>
                </a:lnTo>
                <a:lnTo>
                  <a:pt x="3450" y="40054"/>
                </a:lnTo>
                <a:lnTo>
                  <a:pt x="4346" y="40054"/>
                </a:lnTo>
                <a:lnTo>
                  <a:pt x="3679" y="40267"/>
                </a:lnTo>
                <a:lnTo>
                  <a:pt x="3511" y="40321"/>
                </a:lnTo>
                <a:lnTo>
                  <a:pt x="3289" y="40447"/>
                </a:lnTo>
                <a:lnTo>
                  <a:pt x="3444" y="40994"/>
                </a:lnTo>
                <a:lnTo>
                  <a:pt x="2516" y="40994"/>
                </a:lnTo>
                <a:lnTo>
                  <a:pt x="2301" y="41146"/>
                </a:lnTo>
                <a:lnTo>
                  <a:pt x="2911" y="42289"/>
                </a:lnTo>
                <a:lnTo>
                  <a:pt x="4028" y="42378"/>
                </a:lnTo>
                <a:lnTo>
                  <a:pt x="5984" y="42874"/>
                </a:lnTo>
                <a:lnTo>
                  <a:pt x="8270" y="42772"/>
                </a:lnTo>
                <a:lnTo>
                  <a:pt x="8664" y="42188"/>
                </a:lnTo>
                <a:lnTo>
                  <a:pt x="9045" y="42023"/>
                </a:lnTo>
                <a:lnTo>
                  <a:pt x="32343" y="42023"/>
                </a:lnTo>
                <a:lnTo>
                  <a:pt x="33011" y="41146"/>
                </a:lnTo>
                <a:lnTo>
                  <a:pt x="33100" y="40994"/>
                </a:lnTo>
                <a:lnTo>
                  <a:pt x="3444" y="40994"/>
                </a:lnTo>
                <a:lnTo>
                  <a:pt x="3289" y="40447"/>
                </a:lnTo>
                <a:lnTo>
                  <a:pt x="33122" y="40447"/>
                </a:lnTo>
                <a:lnTo>
                  <a:pt x="3551" y="40308"/>
                </a:lnTo>
                <a:lnTo>
                  <a:pt x="33128" y="40308"/>
                </a:lnTo>
                <a:lnTo>
                  <a:pt x="33226" y="40054"/>
                </a:lnTo>
                <a:lnTo>
                  <a:pt x="35283" y="39470"/>
                </a:lnTo>
                <a:lnTo>
                  <a:pt x="37012" y="39470"/>
                </a:lnTo>
                <a:lnTo>
                  <a:pt x="36971" y="39241"/>
                </a:lnTo>
                <a:close/>
              </a:path>
              <a:path w="44450" h="46989">
                <a:moveTo>
                  <a:pt x="1996" y="40105"/>
                </a:moveTo>
                <a:lnTo>
                  <a:pt x="2428" y="40994"/>
                </a:lnTo>
                <a:lnTo>
                  <a:pt x="3289" y="40447"/>
                </a:lnTo>
                <a:lnTo>
                  <a:pt x="3238" y="40267"/>
                </a:lnTo>
                <a:lnTo>
                  <a:pt x="1996" y="40105"/>
                </a:lnTo>
                <a:close/>
              </a:path>
              <a:path w="44450" h="46989">
                <a:moveTo>
                  <a:pt x="37557" y="36701"/>
                </a:moveTo>
                <a:lnTo>
                  <a:pt x="5019" y="36701"/>
                </a:lnTo>
                <a:lnTo>
                  <a:pt x="4625" y="36955"/>
                </a:lnTo>
                <a:lnTo>
                  <a:pt x="4105" y="37146"/>
                </a:lnTo>
                <a:lnTo>
                  <a:pt x="3520" y="37248"/>
                </a:lnTo>
                <a:lnTo>
                  <a:pt x="6429" y="37679"/>
                </a:lnTo>
                <a:lnTo>
                  <a:pt x="2136" y="38391"/>
                </a:lnTo>
                <a:lnTo>
                  <a:pt x="980" y="38606"/>
                </a:lnTo>
                <a:lnTo>
                  <a:pt x="56" y="38937"/>
                </a:lnTo>
                <a:lnTo>
                  <a:pt x="0" y="39102"/>
                </a:lnTo>
                <a:lnTo>
                  <a:pt x="955" y="40372"/>
                </a:lnTo>
                <a:lnTo>
                  <a:pt x="1768" y="40143"/>
                </a:lnTo>
                <a:lnTo>
                  <a:pt x="2392" y="39673"/>
                </a:lnTo>
                <a:lnTo>
                  <a:pt x="2847" y="39241"/>
                </a:lnTo>
                <a:lnTo>
                  <a:pt x="36971" y="39241"/>
                </a:lnTo>
                <a:lnTo>
                  <a:pt x="36946" y="39102"/>
                </a:lnTo>
                <a:lnTo>
                  <a:pt x="35435" y="39102"/>
                </a:lnTo>
                <a:lnTo>
                  <a:pt x="37633" y="37705"/>
                </a:lnTo>
                <a:lnTo>
                  <a:pt x="37557" y="36701"/>
                </a:lnTo>
                <a:close/>
              </a:path>
              <a:path w="44450" h="46989">
                <a:moveTo>
                  <a:pt x="3450" y="40054"/>
                </a:moveTo>
                <a:lnTo>
                  <a:pt x="3177" y="40054"/>
                </a:lnTo>
                <a:lnTo>
                  <a:pt x="3238" y="40267"/>
                </a:lnTo>
                <a:lnTo>
                  <a:pt x="3551" y="40308"/>
                </a:lnTo>
                <a:lnTo>
                  <a:pt x="3450" y="40054"/>
                </a:lnTo>
                <a:close/>
              </a:path>
              <a:path w="44450" h="46989">
                <a:moveTo>
                  <a:pt x="37012" y="39470"/>
                </a:moveTo>
                <a:lnTo>
                  <a:pt x="35283" y="39470"/>
                </a:lnTo>
                <a:lnTo>
                  <a:pt x="37048" y="39673"/>
                </a:lnTo>
                <a:lnTo>
                  <a:pt x="37012" y="39470"/>
                </a:lnTo>
                <a:close/>
              </a:path>
              <a:path w="44450" h="46989">
                <a:moveTo>
                  <a:pt x="36845" y="38543"/>
                </a:moveTo>
                <a:lnTo>
                  <a:pt x="35956" y="38937"/>
                </a:lnTo>
                <a:lnTo>
                  <a:pt x="35435" y="39102"/>
                </a:lnTo>
                <a:lnTo>
                  <a:pt x="36946" y="39102"/>
                </a:lnTo>
                <a:lnTo>
                  <a:pt x="36845" y="38543"/>
                </a:lnTo>
                <a:close/>
              </a:path>
              <a:path w="44450" h="46989">
                <a:moveTo>
                  <a:pt x="37486" y="35749"/>
                </a:moveTo>
                <a:lnTo>
                  <a:pt x="5146" y="35749"/>
                </a:lnTo>
                <a:lnTo>
                  <a:pt x="4498" y="36117"/>
                </a:lnTo>
                <a:lnTo>
                  <a:pt x="3762" y="36359"/>
                </a:lnTo>
                <a:lnTo>
                  <a:pt x="3127" y="36701"/>
                </a:lnTo>
                <a:lnTo>
                  <a:pt x="3876" y="36841"/>
                </a:lnTo>
                <a:lnTo>
                  <a:pt x="5019" y="36701"/>
                </a:lnTo>
                <a:lnTo>
                  <a:pt x="37557" y="36701"/>
                </a:lnTo>
                <a:lnTo>
                  <a:pt x="37486" y="35749"/>
                </a:lnTo>
                <a:close/>
              </a:path>
              <a:path w="44450" h="46989">
                <a:moveTo>
                  <a:pt x="4143" y="33831"/>
                </a:moveTo>
                <a:lnTo>
                  <a:pt x="3736" y="33920"/>
                </a:lnTo>
                <a:lnTo>
                  <a:pt x="4130" y="35012"/>
                </a:lnTo>
                <a:lnTo>
                  <a:pt x="3089" y="35571"/>
                </a:lnTo>
                <a:lnTo>
                  <a:pt x="2631" y="36168"/>
                </a:lnTo>
                <a:lnTo>
                  <a:pt x="3990" y="36219"/>
                </a:lnTo>
                <a:lnTo>
                  <a:pt x="4435" y="35851"/>
                </a:lnTo>
                <a:lnTo>
                  <a:pt x="5146" y="35749"/>
                </a:lnTo>
                <a:lnTo>
                  <a:pt x="37486" y="35749"/>
                </a:lnTo>
                <a:lnTo>
                  <a:pt x="37467" y="35495"/>
                </a:lnTo>
                <a:lnTo>
                  <a:pt x="6175" y="35495"/>
                </a:lnTo>
                <a:lnTo>
                  <a:pt x="6155" y="34873"/>
                </a:lnTo>
                <a:lnTo>
                  <a:pt x="5171" y="34873"/>
                </a:lnTo>
                <a:lnTo>
                  <a:pt x="4943" y="34530"/>
                </a:lnTo>
                <a:lnTo>
                  <a:pt x="4143" y="33831"/>
                </a:lnTo>
                <a:close/>
              </a:path>
              <a:path w="44450" h="46989">
                <a:moveTo>
                  <a:pt x="11928" y="27253"/>
                </a:moveTo>
                <a:lnTo>
                  <a:pt x="10493" y="27253"/>
                </a:lnTo>
                <a:lnTo>
                  <a:pt x="10086" y="28739"/>
                </a:lnTo>
                <a:lnTo>
                  <a:pt x="8842" y="29310"/>
                </a:lnTo>
                <a:lnTo>
                  <a:pt x="6302" y="30415"/>
                </a:lnTo>
                <a:lnTo>
                  <a:pt x="7775" y="31444"/>
                </a:lnTo>
                <a:lnTo>
                  <a:pt x="6291" y="31444"/>
                </a:lnTo>
                <a:lnTo>
                  <a:pt x="5908" y="31787"/>
                </a:lnTo>
                <a:lnTo>
                  <a:pt x="4625" y="33450"/>
                </a:lnTo>
                <a:lnTo>
                  <a:pt x="4930" y="33463"/>
                </a:lnTo>
                <a:lnTo>
                  <a:pt x="6539" y="34822"/>
                </a:lnTo>
                <a:lnTo>
                  <a:pt x="6563" y="35012"/>
                </a:lnTo>
                <a:lnTo>
                  <a:pt x="6175" y="35495"/>
                </a:lnTo>
                <a:lnTo>
                  <a:pt x="37467" y="35495"/>
                </a:lnTo>
                <a:lnTo>
                  <a:pt x="37584" y="34530"/>
                </a:lnTo>
                <a:lnTo>
                  <a:pt x="39106" y="31914"/>
                </a:lnTo>
                <a:lnTo>
                  <a:pt x="39876" y="31444"/>
                </a:lnTo>
                <a:lnTo>
                  <a:pt x="7775" y="31444"/>
                </a:lnTo>
                <a:lnTo>
                  <a:pt x="6391" y="31355"/>
                </a:lnTo>
                <a:lnTo>
                  <a:pt x="40022" y="31355"/>
                </a:lnTo>
                <a:lnTo>
                  <a:pt x="40918" y="29310"/>
                </a:lnTo>
                <a:lnTo>
                  <a:pt x="40898" y="28739"/>
                </a:lnTo>
                <a:lnTo>
                  <a:pt x="40668" y="27888"/>
                </a:lnTo>
                <a:lnTo>
                  <a:pt x="12931" y="27888"/>
                </a:lnTo>
                <a:lnTo>
                  <a:pt x="12385" y="27430"/>
                </a:lnTo>
                <a:lnTo>
                  <a:pt x="11928" y="27253"/>
                </a:lnTo>
                <a:close/>
              </a:path>
              <a:path w="44450" h="46989">
                <a:moveTo>
                  <a:pt x="6149" y="34669"/>
                </a:moveTo>
                <a:lnTo>
                  <a:pt x="5438" y="34733"/>
                </a:lnTo>
                <a:lnTo>
                  <a:pt x="5171" y="34873"/>
                </a:lnTo>
                <a:lnTo>
                  <a:pt x="6155" y="34873"/>
                </a:lnTo>
                <a:lnTo>
                  <a:pt x="6149" y="34669"/>
                </a:lnTo>
                <a:close/>
              </a:path>
              <a:path w="44450" h="46989">
                <a:moveTo>
                  <a:pt x="43901" y="0"/>
                </a:moveTo>
                <a:lnTo>
                  <a:pt x="42420" y="506"/>
                </a:lnTo>
                <a:lnTo>
                  <a:pt x="42319" y="1942"/>
                </a:lnTo>
                <a:lnTo>
                  <a:pt x="41976" y="3148"/>
                </a:lnTo>
                <a:lnTo>
                  <a:pt x="34851" y="12102"/>
                </a:lnTo>
                <a:lnTo>
                  <a:pt x="33353" y="12673"/>
                </a:lnTo>
                <a:lnTo>
                  <a:pt x="32705" y="13803"/>
                </a:lnTo>
                <a:lnTo>
                  <a:pt x="31537" y="14565"/>
                </a:lnTo>
                <a:lnTo>
                  <a:pt x="29035" y="16254"/>
                </a:lnTo>
                <a:lnTo>
                  <a:pt x="26571" y="17791"/>
                </a:lnTo>
                <a:lnTo>
                  <a:pt x="21097" y="20674"/>
                </a:lnTo>
                <a:lnTo>
                  <a:pt x="17668" y="21411"/>
                </a:lnTo>
                <a:lnTo>
                  <a:pt x="14582" y="23874"/>
                </a:lnTo>
                <a:lnTo>
                  <a:pt x="10594" y="25843"/>
                </a:lnTo>
                <a:lnTo>
                  <a:pt x="12931" y="27888"/>
                </a:lnTo>
                <a:lnTo>
                  <a:pt x="40668" y="27888"/>
                </a:lnTo>
                <a:lnTo>
                  <a:pt x="40684" y="27253"/>
                </a:lnTo>
                <a:lnTo>
                  <a:pt x="41760" y="24141"/>
                </a:lnTo>
                <a:lnTo>
                  <a:pt x="43901" y="23360"/>
                </a:lnTo>
                <a:lnTo>
                  <a:pt x="43901" y="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400227" y="5748210"/>
            <a:ext cx="91195" cy="1276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1234376" y="5358168"/>
            <a:ext cx="158165" cy="165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bk object 25"/>
          <p:cNvSpPr/>
          <p:nvPr/>
        </p:nvSpPr>
        <p:spPr>
          <a:xfrm>
            <a:off x="1097368" y="5333123"/>
            <a:ext cx="17119" cy="152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bk object 26"/>
          <p:cNvSpPr/>
          <p:nvPr/>
        </p:nvSpPr>
        <p:spPr>
          <a:xfrm>
            <a:off x="1046607" y="5216283"/>
            <a:ext cx="138887" cy="1244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bk object 27"/>
          <p:cNvSpPr/>
          <p:nvPr/>
        </p:nvSpPr>
        <p:spPr>
          <a:xfrm>
            <a:off x="1876209" y="5335485"/>
            <a:ext cx="7048" cy="88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bk object 28"/>
          <p:cNvSpPr/>
          <p:nvPr/>
        </p:nvSpPr>
        <p:spPr>
          <a:xfrm>
            <a:off x="1836915" y="5167845"/>
            <a:ext cx="291299" cy="1871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bk object 29"/>
          <p:cNvSpPr/>
          <p:nvPr/>
        </p:nvSpPr>
        <p:spPr>
          <a:xfrm>
            <a:off x="1797634" y="5075211"/>
            <a:ext cx="146316" cy="9258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bk object 30"/>
          <p:cNvSpPr/>
          <p:nvPr/>
        </p:nvSpPr>
        <p:spPr>
          <a:xfrm>
            <a:off x="1388668" y="4932324"/>
            <a:ext cx="57365" cy="444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bk object 31"/>
          <p:cNvSpPr/>
          <p:nvPr/>
        </p:nvSpPr>
        <p:spPr>
          <a:xfrm>
            <a:off x="1495831" y="4901691"/>
            <a:ext cx="75412" cy="5781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bk object 32"/>
          <p:cNvSpPr/>
          <p:nvPr/>
        </p:nvSpPr>
        <p:spPr>
          <a:xfrm>
            <a:off x="145351" y="4604575"/>
            <a:ext cx="381190" cy="8262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bk object 33"/>
          <p:cNvSpPr/>
          <p:nvPr/>
        </p:nvSpPr>
        <p:spPr>
          <a:xfrm>
            <a:off x="567651" y="4674628"/>
            <a:ext cx="46583" cy="486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bk object 34"/>
          <p:cNvSpPr/>
          <p:nvPr/>
        </p:nvSpPr>
        <p:spPr>
          <a:xfrm>
            <a:off x="187655" y="4667478"/>
            <a:ext cx="336918" cy="11192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bk object 35"/>
          <p:cNvSpPr/>
          <p:nvPr/>
        </p:nvSpPr>
        <p:spPr>
          <a:xfrm>
            <a:off x="667105" y="4780279"/>
            <a:ext cx="9486" cy="297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bk object 36"/>
          <p:cNvSpPr/>
          <p:nvPr/>
        </p:nvSpPr>
        <p:spPr>
          <a:xfrm>
            <a:off x="1137183" y="4630839"/>
            <a:ext cx="13766" cy="473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bk object 37"/>
          <p:cNvSpPr/>
          <p:nvPr/>
        </p:nvSpPr>
        <p:spPr>
          <a:xfrm>
            <a:off x="1050163" y="4695253"/>
            <a:ext cx="340410" cy="28380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91854" y="154075"/>
            <a:ext cx="8709690" cy="1041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0" i="0">
                <a:solidFill>
                  <a:srgbClr val="F59A00"/>
                </a:solidFill>
                <a:latin typeface="Helvetica Neue UltraLight"/>
                <a:cs typeface="Helvetica Neue Ultra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36986" y="3268700"/>
            <a:ext cx="9219427" cy="38709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Relationship Id="rId7" Type="http://schemas.openxmlformats.org/officeDocument/2006/relationships/image" Target="../media/image61.png"/><Relationship Id="rId8" Type="http://schemas.openxmlformats.org/officeDocument/2006/relationships/image" Target="../media/image62.png"/><Relationship Id="rId9" Type="http://schemas.openxmlformats.org/officeDocument/2006/relationships/image" Target="../media/image63.png"/><Relationship Id="rId10" Type="http://schemas.openxmlformats.org/officeDocument/2006/relationships/image" Target="../media/image64.png"/><Relationship Id="rId11" Type="http://schemas.openxmlformats.org/officeDocument/2006/relationships/image" Target="../media/image65.png"/><Relationship Id="rId12" Type="http://schemas.openxmlformats.org/officeDocument/2006/relationships/image" Target="../media/image66.png"/><Relationship Id="rId13" Type="http://schemas.openxmlformats.org/officeDocument/2006/relationships/image" Target="../media/image67.png"/><Relationship Id="rId14" Type="http://schemas.openxmlformats.org/officeDocument/2006/relationships/image" Target="../media/image68.png"/><Relationship Id="rId15" Type="http://schemas.openxmlformats.org/officeDocument/2006/relationships/image" Target="../media/image69.png"/><Relationship Id="rId16" Type="http://schemas.openxmlformats.org/officeDocument/2006/relationships/image" Target="../media/image70.png"/><Relationship Id="rId17" Type="http://schemas.openxmlformats.org/officeDocument/2006/relationships/image" Target="../media/image71.png"/><Relationship Id="rId18" Type="http://schemas.openxmlformats.org/officeDocument/2006/relationships/image" Target="../media/image72.png"/><Relationship Id="rId19" Type="http://schemas.openxmlformats.org/officeDocument/2006/relationships/image" Target="../media/image73.png"/><Relationship Id="rId20" Type="http://schemas.openxmlformats.org/officeDocument/2006/relationships/image" Target="../media/image74.png"/><Relationship Id="rId21" Type="http://schemas.openxmlformats.org/officeDocument/2006/relationships/image" Target="../media/image75.png"/><Relationship Id="rId22" Type="http://schemas.openxmlformats.org/officeDocument/2006/relationships/image" Target="../media/image76.png"/><Relationship Id="rId23" Type="http://schemas.openxmlformats.org/officeDocument/2006/relationships/image" Target="../media/image77.png"/><Relationship Id="rId24" Type="http://schemas.openxmlformats.org/officeDocument/2006/relationships/image" Target="../media/image78.png"/><Relationship Id="rId25" Type="http://schemas.openxmlformats.org/officeDocument/2006/relationships/image" Target="../media/image79.png"/><Relationship Id="rId26" Type="http://schemas.openxmlformats.org/officeDocument/2006/relationships/image" Target="../media/image80.png"/><Relationship Id="rId27" Type="http://schemas.openxmlformats.org/officeDocument/2006/relationships/image" Target="../media/image81.png"/><Relationship Id="rId28" Type="http://schemas.openxmlformats.org/officeDocument/2006/relationships/image" Target="../media/image82.png"/><Relationship Id="rId29" Type="http://schemas.openxmlformats.org/officeDocument/2006/relationships/image" Target="../media/image83.png"/><Relationship Id="rId30" Type="http://schemas.openxmlformats.org/officeDocument/2006/relationships/image" Target="../media/image84.png"/><Relationship Id="rId31" Type="http://schemas.openxmlformats.org/officeDocument/2006/relationships/image" Target="../media/image85.png"/><Relationship Id="rId32" Type="http://schemas.openxmlformats.org/officeDocument/2006/relationships/image" Target="../media/image86.png"/><Relationship Id="rId33" Type="http://schemas.openxmlformats.org/officeDocument/2006/relationships/image" Target="../media/image87.png"/><Relationship Id="rId34" Type="http://schemas.openxmlformats.org/officeDocument/2006/relationships/image" Target="../media/image88.png"/><Relationship Id="rId35" Type="http://schemas.openxmlformats.org/officeDocument/2006/relationships/image" Target="../media/image89.png"/><Relationship Id="rId36" Type="http://schemas.openxmlformats.org/officeDocument/2006/relationships/image" Target="../media/image90.png"/><Relationship Id="rId37" Type="http://schemas.openxmlformats.org/officeDocument/2006/relationships/image" Target="../media/image91.png"/><Relationship Id="rId38" Type="http://schemas.openxmlformats.org/officeDocument/2006/relationships/image" Target="../media/image92.png"/><Relationship Id="rId39" Type="http://schemas.openxmlformats.org/officeDocument/2006/relationships/image" Target="../media/image93.png"/><Relationship Id="rId40" Type="http://schemas.openxmlformats.org/officeDocument/2006/relationships/image" Target="../media/image94.png"/><Relationship Id="rId41" Type="http://schemas.openxmlformats.org/officeDocument/2006/relationships/image" Target="../media/image95.png"/><Relationship Id="rId42" Type="http://schemas.openxmlformats.org/officeDocument/2006/relationships/image" Target="../media/image96.png"/><Relationship Id="rId43" Type="http://schemas.openxmlformats.org/officeDocument/2006/relationships/image" Target="../media/image97.png"/><Relationship Id="rId44" Type="http://schemas.openxmlformats.org/officeDocument/2006/relationships/image" Target="../media/image98.png"/><Relationship Id="rId45" Type="http://schemas.openxmlformats.org/officeDocument/2006/relationships/image" Target="../media/image99.png"/><Relationship Id="rId46" Type="http://schemas.openxmlformats.org/officeDocument/2006/relationships/image" Target="../media/image100.png"/><Relationship Id="rId47" Type="http://schemas.openxmlformats.org/officeDocument/2006/relationships/image" Target="../media/image101.png"/><Relationship Id="rId48" Type="http://schemas.openxmlformats.org/officeDocument/2006/relationships/image" Target="../media/image102.png"/><Relationship Id="rId49" Type="http://schemas.openxmlformats.org/officeDocument/2006/relationships/image" Target="../media/image103.png"/><Relationship Id="rId50" Type="http://schemas.openxmlformats.org/officeDocument/2006/relationships/image" Target="../media/image104.png"/><Relationship Id="rId51" Type="http://schemas.openxmlformats.org/officeDocument/2006/relationships/image" Target="../media/image105.png"/><Relationship Id="rId52" Type="http://schemas.openxmlformats.org/officeDocument/2006/relationships/image" Target="../media/image106.png"/><Relationship Id="rId53" Type="http://schemas.openxmlformats.org/officeDocument/2006/relationships/image" Target="../media/image107.png"/><Relationship Id="rId54" Type="http://schemas.openxmlformats.org/officeDocument/2006/relationships/image" Target="../media/image108.png"/><Relationship Id="rId55" Type="http://schemas.openxmlformats.org/officeDocument/2006/relationships/image" Target="../media/image109.png"/><Relationship Id="rId56" Type="http://schemas.openxmlformats.org/officeDocument/2006/relationships/image" Target="../media/image110.png"/><Relationship Id="rId57" Type="http://schemas.openxmlformats.org/officeDocument/2006/relationships/image" Target="../media/image111.png"/><Relationship Id="rId58" Type="http://schemas.openxmlformats.org/officeDocument/2006/relationships/image" Target="../media/image112.png"/><Relationship Id="rId59" Type="http://schemas.openxmlformats.org/officeDocument/2006/relationships/image" Target="../media/image113.png"/><Relationship Id="rId60" Type="http://schemas.openxmlformats.org/officeDocument/2006/relationships/image" Target="../media/image114.png"/><Relationship Id="rId61" Type="http://schemas.openxmlformats.org/officeDocument/2006/relationships/image" Target="../media/image115.png"/><Relationship Id="rId62" Type="http://schemas.openxmlformats.org/officeDocument/2006/relationships/image" Target="../media/image116.png"/><Relationship Id="rId63" Type="http://schemas.openxmlformats.org/officeDocument/2006/relationships/image" Target="../media/image117.png"/><Relationship Id="rId64" Type="http://schemas.openxmlformats.org/officeDocument/2006/relationships/image" Target="../media/image118.png"/><Relationship Id="rId65" Type="http://schemas.openxmlformats.org/officeDocument/2006/relationships/image" Target="../media/image119.png"/><Relationship Id="rId66" Type="http://schemas.openxmlformats.org/officeDocument/2006/relationships/image" Target="../media/image120.png"/><Relationship Id="rId67" Type="http://schemas.openxmlformats.org/officeDocument/2006/relationships/image" Target="../media/image121.png"/><Relationship Id="rId68" Type="http://schemas.openxmlformats.org/officeDocument/2006/relationships/image" Target="../media/image122.png"/><Relationship Id="rId69" Type="http://schemas.openxmlformats.org/officeDocument/2006/relationships/notesSlide" Target="../notesSlides/notesSlide1.xml"/><Relationship Id="rId70" Type="http://schemas.openxmlformats.org/officeDocument/2006/relationships/slide" Target="slide1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3.png"/><Relationship Id="rId3" Type="http://schemas.openxmlformats.org/officeDocument/2006/relationships/image" Target="../media/image124.png"/><Relationship Id="rId4" Type="http://schemas.openxmlformats.org/officeDocument/2006/relationships/image" Target="../media/image125.png"/><Relationship Id="rId5" Type="http://schemas.openxmlformats.org/officeDocument/2006/relationships/image" Target="../media/image126.png"/><Relationship Id="rId6" Type="http://schemas.openxmlformats.org/officeDocument/2006/relationships/image" Target="../media/image127.png"/><Relationship Id="rId7" Type="http://schemas.openxmlformats.org/officeDocument/2006/relationships/image" Target="../media/image128.png"/><Relationship Id="rId8" Type="http://schemas.openxmlformats.org/officeDocument/2006/relationships/image" Target="../media/image129.png"/><Relationship Id="rId9" Type="http://schemas.openxmlformats.org/officeDocument/2006/relationships/image" Target="../media/image130.png"/><Relationship Id="rId10" Type="http://schemas.openxmlformats.org/officeDocument/2006/relationships/image" Target="../media/image131.png"/><Relationship Id="rId11" Type="http://schemas.openxmlformats.org/officeDocument/2006/relationships/image" Target="../media/image132.png"/><Relationship Id="rId12" Type="http://schemas.openxmlformats.org/officeDocument/2006/relationships/image" Target="../media/image133.png"/><Relationship Id="rId13" Type="http://schemas.openxmlformats.org/officeDocument/2006/relationships/image" Target="../media/image134.png"/><Relationship Id="rId14" Type="http://schemas.openxmlformats.org/officeDocument/2006/relationships/image" Target="../media/image135.png"/><Relationship Id="rId15" Type="http://schemas.openxmlformats.org/officeDocument/2006/relationships/image" Target="../media/image136.png"/><Relationship Id="rId16" Type="http://schemas.openxmlformats.org/officeDocument/2006/relationships/image" Target="../media/image137.png"/><Relationship Id="rId17" Type="http://schemas.openxmlformats.org/officeDocument/2006/relationships/image" Target="../media/image138.png"/><Relationship Id="rId18" Type="http://schemas.openxmlformats.org/officeDocument/2006/relationships/image" Target="../media/image139.png"/><Relationship Id="rId19" Type="http://schemas.openxmlformats.org/officeDocument/2006/relationships/image" Target="../media/image140.png"/><Relationship Id="rId20" Type="http://schemas.openxmlformats.org/officeDocument/2006/relationships/image" Target="../media/image141.png"/><Relationship Id="rId21" Type="http://schemas.openxmlformats.org/officeDocument/2006/relationships/image" Target="../media/image142.png"/><Relationship Id="rId22" Type="http://schemas.openxmlformats.org/officeDocument/2006/relationships/image" Target="../media/image143.png"/><Relationship Id="rId23" Type="http://schemas.openxmlformats.org/officeDocument/2006/relationships/image" Target="../media/image144.png"/><Relationship Id="rId24" Type="http://schemas.openxmlformats.org/officeDocument/2006/relationships/image" Target="../media/image145.png"/><Relationship Id="rId25" Type="http://schemas.openxmlformats.org/officeDocument/2006/relationships/image" Target="../media/image146.png"/><Relationship Id="rId26" Type="http://schemas.openxmlformats.org/officeDocument/2006/relationships/image" Target="../media/image147.png"/><Relationship Id="rId27" Type="http://schemas.openxmlformats.org/officeDocument/2006/relationships/image" Target="../media/image148.png"/><Relationship Id="rId28" Type="http://schemas.openxmlformats.org/officeDocument/2006/relationships/image" Target="../media/image149.png"/><Relationship Id="rId29" Type="http://schemas.openxmlformats.org/officeDocument/2006/relationships/image" Target="../media/image150.png"/><Relationship Id="rId30" Type="http://schemas.openxmlformats.org/officeDocument/2006/relationships/image" Target="../media/image151.png"/><Relationship Id="rId31" Type="http://schemas.openxmlformats.org/officeDocument/2006/relationships/image" Target="../media/image152.png"/><Relationship Id="rId32" Type="http://schemas.openxmlformats.org/officeDocument/2006/relationships/image" Target="../media/image153.png"/><Relationship Id="rId33" Type="http://schemas.openxmlformats.org/officeDocument/2006/relationships/image" Target="../media/image154.png"/><Relationship Id="rId34" Type="http://schemas.openxmlformats.org/officeDocument/2006/relationships/image" Target="../media/image155.png"/><Relationship Id="rId35" Type="http://schemas.openxmlformats.org/officeDocument/2006/relationships/image" Target="../media/image156.png"/><Relationship Id="rId36" Type="http://schemas.openxmlformats.org/officeDocument/2006/relationships/image" Target="../media/image157.png"/><Relationship Id="rId37" Type="http://schemas.openxmlformats.org/officeDocument/2006/relationships/image" Target="../media/image158.png"/><Relationship Id="rId38" Type="http://schemas.openxmlformats.org/officeDocument/2006/relationships/image" Target="../media/image159.png"/><Relationship Id="rId39" Type="http://schemas.openxmlformats.org/officeDocument/2006/relationships/image" Target="../media/image160.png"/><Relationship Id="rId40" Type="http://schemas.openxmlformats.org/officeDocument/2006/relationships/image" Target="../media/image161.jpg"/><Relationship Id="rId41" Type="http://schemas.openxmlformats.org/officeDocument/2006/relationships/image" Target="../media/image162.jpg"/><Relationship Id="rId42" Type="http://schemas.openxmlformats.org/officeDocument/2006/relationships/image" Target="../media/image163.png"/><Relationship Id="rId43" Type="http://schemas.openxmlformats.org/officeDocument/2006/relationships/image" Target="../media/image164.png"/><Relationship Id="rId44" Type="http://schemas.openxmlformats.org/officeDocument/2006/relationships/image" Target="../media/image165.png"/><Relationship Id="rId45" Type="http://schemas.openxmlformats.org/officeDocument/2006/relationships/image" Target="../media/image166.png"/><Relationship Id="rId46" Type="http://schemas.openxmlformats.org/officeDocument/2006/relationships/image" Target="../media/image167.png"/><Relationship Id="rId47" Type="http://schemas.openxmlformats.org/officeDocument/2006/relationships/image" Target="../media/image168.png"/><Relationship Id="rId48" Type="http://schemas.openxmlformats.org/officeDocument/2006/relationships/image" Target="../media/image169.png"/><Relationship Id="rId49" Type="http://schemas.openxmlformats.org/officeDocument/2006/relationships/image" Target="../media/image170.png"/><Relationship Id="rId50" Type="http://schemas.openxmlformats.org/officeDocument/2006/relationships/image" Target="../media/image171.png"/><Relationship Id="rId51" Type="http://schemas.openxmlformats.org/officeDocument/2006/relationships/image" Target="../media/image172.png"/><Relationship Id="rId52" Type="http://schemas.openxmlformats.org/officeDocument/2006/relationships/image" Target="../media/image173.png"/><Relationship Id="rId53" Type="http://schemas.openxmlformats.org/officeDocument/2006/relationships/image" Target="../media/image174.png"/><Relationship Id="rId54" Type="http://schemas.openxmlformats.org/officeDocument/2006/relationships/image" Target="../media/image175.png"/><Relationship Id="rId55" Type="http://schemas.openxmlformats.org/officeDocument/2006/relationships/image" Target="../media/image176.png"/><Relationship Id="rId56" Type="http://schemas.openxmlformats.org/officeDocument/2006/relationships/image" Target="../media/image177.png"/><Relationship Id="rId57" Type="http://schemas.openxmlformats.org/officeDocument/2006/relationships/image" Target="../media/image178.png"/><Relationship Id="rId58" Type="http://schemas.openxmlformats.org/officeDocument/2006/relationships/image" Target="../media/image179.png"/><Relationship Id="rId59" Type="http://schemas.openxmlformats.org/officeDocument/2006/relationships/image" Target="../media/image180.png"/><Relationship Id="rId60" Type="http://schemas.openxmlformats.org/officeDocument/2006/relationships/image" Target="../media/image181.png"/><Relationship Id="rId61" Type="http://schemas.openxmlformats.org/officeDocument/2006/relationships/image" Target="../media/image182.png"/><Relationship Id="rId62" Type="http://schemas.openxmlformats.org/officeDocument/2006/relationships/image" Target="../media/image183.png"/><Relationship Id="rId63" Type="http://schemas.openxmlformats.org/officeDocument/2006/relationships/image" Target="../media/image184.png"/><Relationship Id="rId64" Type="http://schemas.openxmlformats.org/officeDocument/2006/relationships/image" Target="../media/image185.png"/><Relationship Id="rId65" Type="http://schemas.openxmlformats.org/officeDocument/2006/relationships/image" Target="../media/image186.png"/><Relationship Id="rId66" Type="http://schemas.openxmlformats.org/officeDocument/2006/relationships/image" Target="../media/image187.png"/><Relationship Id="rId67" Type="http://schemas.openxmlformats.org/officeDocument/2006/relationships/image" Target="../media/image188.png"/><Relationship Id="rId68" Type="http://schemas.openxmlformats.org/officeDocument/2006/relationships/image" Target="../media/image189.png"/><Relationship Id="rId69" Type="http://schemas.openxmlformats.org/officeDocument/2006/relationships/image" Target="../media/image190.png"/><Relationship Id="rId70" Type="http://schemas.openxmlformats.org/officeDocument/2006/relationships/image" Target="../media/image191.png"/><Relationship Id="rId71" Type="http://schemas.openxmlformats.org/officeDocument/2006/relationships/image" Target="../media/image192.png"/><Relationship Id="rId72" Type="http://schemas.openxmlformats.org/officeDocument/2006/relationships/image" Target="../media/image193.png"/><Relationship Id="rId73" Type="http://schemas.openxmlformats.org/officeDocument/2006/relationships/image" Target="../media/image194.png"/><Relationship Id="rId74" Type="http://schemas.openxmlformats.org/officeDocument/2006/relationships/image" Target="../media/image195.png"/><Relationship Id="rId75" Type="http://schemas.openxmlformats.org/officeDocument/2006/relationships/image" Target="../media/image196.png"/><Relationship Id="rId76" Type="http://schemas.openxmlformats.org/officeDocument/2006/relationships/image" Target="../media/image197.png"/><Relationship Id="rId77" Type="http://schemas.openxmlformats.org/officeDocument/2006/relationships/image" Target="../media/image198.png"/><Relationship Id="rId78" Type="http://schemas.openxmlformats.org/officeDocument/2006/relationships/image" Target="../media/image199.png"/><Relationship Id="rId79" Type="http://schemas.openxmlformats.org/officeDocument/2006/relationships/image" Target="../media/image200.png"/><Relationship Id="rId80" Type="http://schemas.openxmlformats.org/officeDocument/2006/relationships/image" Target="../media/image201.png"/><Relationship Id="rId81" Type="http://schemas.openxmlformats.org/officeDocument/2006/relationships/image" Target="../media/image202.png"/><Relationship Id="rId82" Type="http://schemas.openxmlformats.org/officeDocument/2006/relationships/image" Target="../media/image203.png"/><Relationship Id="rId83" Type="http://schemas.openxmlformats.org/officeDocument/2006/relationships/image" Target="../media/image204.png"/><Relationship Id="rId84" Type="http://schemas.openxmlformats.org/officeDocument/2006/relationships/image" Target="../media/image205.png"/><Relationship Id="rId85" Type="http://schemas.openxmlformats.org/officeDocument/2006/relationships/image" Target="../media/image206.png"/><Relationship Id="rId86" Type="http://schemas.openxmlformats.org/officeDocument/2006/relationships/image" Target="../media/image207.png"/><Relationship Id="rId87" Type="http://schemas.openxmlformats.org/officeDocument/2006/relationships/image" Target="../media/image208.png"/><Relationship Id="rId88" Type="http://schemas.openxmlformats.org/officeDocument/2006/relationships/image" Target="../media/image209.png"/><Relationship Id="rId89" Type="http://schemas.openxmlformats.org/officeDocument/2006/relationships/image" Target="../media/image210.png"/><Relationship Id="rId90" Type="http://schemas.openxmlformats.org/officeDocument/2006/relationships/image" Target="../media/image211.png"/><Relationship Id="rId91" Type="http://schemas.openxmlformats.org/officeDocument/2006/relationships/image" Target="../media/image212.png"/><Relationship Id="rId92" Type="http://schemas.openxmlformats.org/officeDocument/2006/relationships/image" Target="../media/image213.png"/><Relationship Id="rId93" Type="http://schemas.openxmlformats.org/officeDocument/2006/relationships/image" Target="../media/image214.png"/><Relationship Id="rId94" Type="http://schemas.openxmlformats.org/officeDocument/2006/relationships/image" Target="../media/image215.png"/><Relationship Id="rId95" Type="http://schemas.openxmlformats.org/officeDocument/2006/relationships/image" Target="../media/image216.png"/><Relationship Id="rId96" Type="http://schemas.openxmlformats.org/officeDocument/2006/relationships/image" Target="../media/image217.png"/><Relationship Id="rId97" Type="http://schemas.openxmlformats.org/officeDocument/2006/relationships/image" Target="../media/image218.png"/><Relationship Id="rId98" Type="http://schemas.openxmlformats.org/officeDocument/2006/relationships/image" Target="../media/image219.png"/><Relationship Id="rId99" Type="http://schemas.openxmlformats.org/officeDocument/2006/relationships/image" Target="../media/image220.png"/><Relationship Id="rId100" Type="http://schemas.openxmlformats.org/officeDocument/2006/relationships/image" Target="../media/image221.png"/><Relationship Id="rId101" Type="http://schemas.openxmlformats.org/officeDocument/2006/relationships/image" Target="../media/image222.png"/><Relationship Id="rId102" Type="http://schemas.openxmlformats.org/officeDocument/2006/relationships/image" Target="../media/image223.png"/><Relationship Id="rId103" Type="http://schemas.openxmlformats.org/officeDocument/2006/relationships/image" Target="../media/image224.png"/><Relationship Id="rId104" Type="http://schemas.openxmlformats.org/officeDocument/2006/relationships/image" Target="../media/image225.png"/><Relationship Id="rId105" Type="http://schemas.openxmlformats.org/officeDocument/2006/relationships/image" Target="../media/image226.png"/><Relationship Id="rId106" Type="http://schemas.openxmlformats.org/officeDocument/2006/relationships/image" Target="../media/image227.png"/><Relationship Id="rId107" Type="http://schemas.openxmlformats.org/officeDocument/2006/relationships/image" Target="../media/image228.png"/><Relationship Id="rId108" Type="http://schemas.openxmlformats.org/officeDocument/2006/relationships/notesSlide" Target="../notesSlides/notesSlide2.xml"/><Relationship Id="rId109" Type="http://schemas.openxmlformats.org/officeDocument/2006/relationships/slide" Target="slide2.xm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9.png"/><Relationship Id="rId3" Type="http://schemas.openxmlformats.org/officeDocument/2006/relationships/image" Target="../media/image230.png"/><Relationship Id="rId4" Type="http://schemas.openxmlformats.org/officeDocument/2006/relationships/image" Target="../media/image231.png"/><Relationship Id="rId5" Type="http://schemas.openxmlformats.org/officeDocument/2006/relationships/image" Target="../media/image232.png"/><Relationship Id="rId6" Type="http://schemas.openxmlformats.org/officeDocument/2006/relationships/image" Target="../media/image233.png"/><Relationship Id="rId7" Type="http://schemas.openxmlformats.org/officeDocument/2006/relationships/image" Target="../media/image234.png"/><Relationship Id="rId8" Type="http://schemas.openxmlformats.org/officeDocument/2006/relationships/image" Target="../media/image235.png"/><Relationship Id="rId9" Type="http://schemas.openxmlformats.org/officeDocument/2006/relationships/image" Target="../media/image236.png"/><Relationship Id="rId10" Type="http://schemas.openxmlformats.org/officeDocument/2006/relationships/image" Target="../media/image237.png"/><Relationship Id="rId11" Type="http://schemas.openxmlformats.org/officeDocument/2006/relationships/image" Target="../media/image238.png"/><Relationship Id="rId12" Type="http://schemas.openxmlformats.org/officeDocument/2006/relationships/image" Target="../media/image239.png"/><Relationship Id="rId13" Type="http://schemas.openxmlformats.org/officeDocument/2006/relationships/image" Target="../media/image240.png"/><Relationship Id="rId14" Type="http://schemas.openxmlformats.org/officeDocument/2006/relationships/image" Target="../media/image241.png"/><Relationship Id="rId15" Type="http://schemas.openxmlformats.org/officeDocument/2006/relationships/image" Target="../media/image242.png"/><Relationship Id="rId16" Type="http://schemas.openxmlformats.org/officeDocument/2006/relationships/image" Target="../media/image243.png"/><Relationship Id="rId17" Type="http://schemas.openxmlformats.org/officeDocument/2006/relationships/image" Target="../media/image244.png"/><Relationship Id="rId18" Type="http://schemas.openxmlformats.org/officeDocument/2006/relationships/image" Target="../media/image245.png"/><Relationship Id="rId19" Type="http://schemas.openxmlformats.org/officeDocument/2006/relationships/image" Target="../media/image246.png"/><Relationship Id="rId20" Type="http://schemas.openxmlformats.org/officeDocument/2006/relationships/image" Target="../media/image247.png"/><Relationship Id="rId21" Type="http://schemas.openxmlformats.org/officeDocument/2006/relationships/image" Target="../media/image248.png"/><Relationship Id="rId22" Type="http://schemas.openxmlformats.org/officeDocument/2006/relationships/image" Target="../media/image249.png"/><Relationship Id="rId23" Type="http://schemas.openxmlformats.org/officeDocument/2006/relationships/image" Target="../media/image250.png"/><Relationship Id="rId24" Type="http://schemas.openxmlformats.org/officeDocument/2006/relationships/image" Target="../media/image251.png"/><Relationship Id="rId25" Type="http://schemas.openxmlformats.org/officeDocument/2006/relationships/image" Target="../media/image252.png"/><Relationship Id="rId26" Type="http://schemas.openxmlformats.org/officeDocument/2006/relationships/image" Target="../media/image253.png"/><Relationship Id="rId27" Type="http://schemas.openxmlformats.org/officeDocument/2006/relationships/image" Target="../media/image254.png"/><Relationship Id="rId28" Type="http://schemas.openxmlformats.org/officeDocument/2006/relationships/image" Target="../media/image255.png"/><Relationship Id="rId29" Type="http://schemas.openxmlformats.org/officeDocument/2006/relationships/image" Target="../media/image256.png"/><Relationship Id="rId30" Type="http://schemas.openxmlformats.org/officeDocument/2006/relationships/image" Target="../media/image257.png"/><Relationship Id="rId31" Type="http://schemas.openxmlformats.org/officeDocument/2006/relationships/image" Target="../media/image258.png"/><Relationship Id="rId32" Type="http://schemas.openxmlformats.org/officeDocument/2006/relationships/image" Target="../media/image259.png"/><Relationship Id="rId33" Type="http://schemas.openxmlformats.org/officeDocument/2006/relationships/image" Target="../media/image260.png"/><Relationship Id="rId34" Type="http://schemas.openxmlformats.org/officeDocument/2006/relationships/image" Target="../media/image261.png"/><Relationship Id="rId35" Type="http://schemas.openxmlformats.org/officeDocument/2006/relationships/image" Target="../media/image262.png"/><Relationship Id="rId36" Type="http://schemas.openxmlformats.org/officeDocument/2006/relationships/image" Target="../media/image263.png"/><Relationship Id="rId37" Type="http://schemas.openxmlformats.org/officeDocument/2006/relationships/image" Target="../media/image264.png"/><Relationship Id="rId38" Type="http://schemas.openxmlformats.org/officeDocument/2006/relationships/image" Target="../media/image265.png"/><Relationship Id="rId39" Type="http://schemas.openxmlformats.org/officeDocument/2006/relationships/image" Target="../media/image266.png"/><Relationship Id="rId40" Type="http://schemas.openxmlformats.org/officeDocument/2006/relationships/image" Target="../media/image267.png"/><Relationship Id="rId41" Type="http://schemas.openxmlformats.org/officeDocument/2006/relationships/image" Target="../media/image268.png"/><Relationship Id="rId42" Type="http://schemas.openxmlformats.org/officeDocument/2006/relationships/image" Target="../media/image269.png"/><Relationship Id="rId43" Type="http://schemas.openxmlformats.org/officeDocument/2006/relationships/image" Target="../media/image270.png"/><Relationship Id="rId44" Type="http://schemas.openxmlformats.org/officeDocument/2006/relationships/image" Target="../media/image271.png"/><Relationship Id="rId45" Type="http://schemas.openxmlformats.org/officeDocument/2006/relationships/image" Target="../media/image272.png"/><Relationship Id="rId46" Type="http://schemas.openxmlformats.org/officeDocument/2006/relationships/image" Target="../media/image273.png"/><Relationship Id="rId47" Type="http://schemas.openxmlformats.org/officeDocument/2006/relationships/image" Target="../media/image274.png"/><Relationship Id="rId48" Type="http://schemas.openxmlformats.org/officeDocument/2006/relationships/image" Target="../media/image275.png"/><Relationship Id="rId49" Type="http://schemas.openxmlformats.org/officeDocument/2006/relationships/image" Target="../media/image276.png"/><Relationship Id="rId50" Type="http://schemas.openxmlformats.org/officeDocument/2006/relationships/image" Target="../media/image277.png"/><Relationship Id="rId51" Type="http://schemas.openxmlformats.org/officeDocument/2006/relationships/image" Target="../media/image278.png"/><Relationship Id="rId52" Type="http://schemas.openxmlformats.org/officeDocument/2006/relationships/image" Target="../media/image279.png"/><Relationship Id="rId53" Type="http://schemas.openxmlformats.org/officeDocument/2006/relationships/image" Target="../media/image280.png"/><Relationship Id="rId54" Type="http://schemas.openxmlformats.org/officeDocument/2006/relationships/image" Target="../media/image281.png"/><Relationship Id="rId55" Type="http://schemas.openxmlformats.org/officeDocument/2006/relationships/image" Target="../media/image282.png"/><Relationship Id="rId56" Type="http://schemas.openxmlformats.org/officeDocument/2006/relationships/image" Target="../media/image283.png"/><Relationship Id="rId57" Type="http://schemas.openxmlformats.org/officeDocument/2006/relationships/image" Target="../media/image284.png"/><Relationship Id="rId58" Type="http://schemas.openxmlformats.org/officeDocument/2006/relationships/image" Target="../media/image285.png"/><Relationship Id="rId59" Type="http://schemas.openxmlformats.org/officeDocument/2006/relationships/image" Target="../media/image286.png"/><Relationship Id="rId60" Type="http://schemas.openxmlformats.org/officeDocument/2006/relationships/image" Target="../media/image287.png"/><Relationship Id="rId61" Type="http://schemas.openxmlformats.org/officeDocument/2006/relationships/image" Target="../media/image288.png"/><Relationship Id="rId62" Type="http://schemas.openxmlformats.org/officeDocument/2006/relationships/image" Target="../media/image289.png"/><Relationship Id="rId63" Type="http://schemas.openxmlformats.org/officeDocument/2006/relationships/image" Target="../media/image290.png"/><Relationship Id="rId64" Type="http://schemas.openxmlformats.org/officeDocument/2006/relationships/image" Target="../media/image291.png"/><Relationship Id="rId65" Type="http://schemas.openxmlformats.org/officeDocument/2006/relationships/image" Target="../media/image292.png"/><Relationship Id="rId66" Type="http://schemas.openxmlformats.org/officeDocument/2006/relationships/image" Target="../media/image293.png"/><Relationship Id="rId67" Type="http://schemas.openxmlformats.org/officeDocument/2006/relationships/image" Target="../media/image294.png"/><Relationship Id="rId68" Type="http://schemas.openxmlformats.org/officeDocument/2006/relationships/image" Target="../media/image295.png"/><Relationship Id="rId69" Type="http://schemas.openxmlformats.org/officeDocument/2006/relationships/image" Target="../media/image296.jpg"/><Relationship Id="rId70" Type="http://schemas.openxmlformats.org/officeDocument/2006/relationships/image" Target="../media/image297.png"/><Relationship Id="rId71" Type="http://schemas.openxmlformats.org/officeDocument/2006/relationships/image" Target="../media/image298.png"/><Relationship Id="rId72" Type="http://schemas.openxmlformats.org/officeDocument/2006/relationships/notesSlide" Target="../notesSlides/notesSlide3.xml"/><Relationship Id="rId73" Type="http://schemas.openxmlformats.org/officeDocument/2006/relationships/slide" Target="slide3.xm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9.png"/><Relationship Id="rId3" Type="http://schemas.openxmlformats.org/officeDocument/2006/relationships/image" Target="../media/image300.png"/><Relationship Id="rId4" Type="http://schemas.openxmlformats.org/officeDocument/2006/relationships/image" Target="../media/image301.png"/><Relationship Id="rId5" Type="http://schemas.openxmlformats.org/officeDocument/2006/relationships/image" Target="../media/image302.png"/><Relationship Id="rId6" Type="http://schemas.openxmlformats.org/officeDocument/2006/relationships/image" Target="../media/image303.png"/><Relationship Id="rId7" Type="http://schemas.openxmlformats.org/officeDocument/2006/relationships/image" Target="../media/image304.png"/><Relationship Id="rId8" Type="http://schemas.openxmlformats.org/officeDocument/2006/relationships/image" Target="../media/image305.png"/><Relationship Id="rId9" Type="http://schemas.openxmlformats.org/officeDocument/2006/relationships/image" Target="../media/image306.png"/><Relationship Id="rId10" Type="http://schemas.openxmlformats.org/officeDocument/2006/relationships/image" Target="../media/image307.png"/><Relationship Id="rId11" Type="http://schemas.openxmlformats.org/officeDocument/2006/relationships/image" Target="../media/image308.png"/><Relationship Id="rId12" Type="http://schemas.openxmlformats.org/officeDocument/2006/relationships/image" Target="../media/image309.png"/><Relationship Id="rId13" Type="http://schemas.openxmlformats.org/officeDocument/2006/relationships/image" Target="../media/image310.png"/><Relationship Id="rId14" Type="http://schemas.openxmlformats.org/officeDocument/2006/relationships/image" Target="../media/image311.png"/><Relationship Id="rId15" Type="http://schemas.openxmlformats.org/officeDocument/2006/relationships/image" Target="../media/image312.png"/><Relationship Id="rId16" Type="http://schemas.openxmlformats.org/officeDocument/2006/relationships/image" Target="../media/image313.png"/><Relationship Id="rId17" Type="http://schemas.openxmlformats.org/officeDocument/2006/relationships/image" Target="../media/image314.png"/><Relationship Id="rId18" Type="http://schemas.openxmlformats.org/officeDocument/2006/relationships/image" Target="../media/image315.png"/><Relationship Id="rId19" Type="http://schemas.openxmlformats.org/officeDocument/2006/relationships/image" Target="../media/image316.png"/><Relationship Id="rId20" Type="http://schemas.openxmlformats.org/officeDocument/2006/relationships/image" Target="../media/image317.png"/><Relationship Id="rId21" Type="http://schemas.openxmlformats.org/officeDocument/2006/relationships/image" Target="../media/image318.png"/><Relationship Id="rId22" Type="http://schemas.openxmlformats.org/officeDocument/2006/relationships/image" Target="../media/image319.png"/><Relationship Id="rId23" Type="http://schemas.openxmlformats.org/officeDocument/2006/relationships/image" Target="../media/image320.png"/><Relationship Id="rId24" Type="http://schemas.openxmlformats.org/officeDocument/2006/relationships/image" Target="../media/image321.png"/><Relationship Id="rId25" Type="http://schemas.openxmlformats.org/officeDocument/2006/relationships/image" Target="../media/image322.png"/><Relationship Id="rId26" Type="http://schemas.openxmlformats.org/officeDocument/2006/relationships/image" Target="../media/image323.png"/><Relationship Id="rId27" Type="http://schemas.openxmlformats.org/officeDocument/2006/relationships/image" Target="../media/image324.png"/><Relationship Id="rId28" Type="http://schemas.openxmlformats.org/officeDocument/2006/relationships/image" Target="../media/image325.png"/><Relationship Id="rId29" Type="http://schemas.openxmlformats.org/officeDocument/2006/relationships/image" Target="../media/image326.png"/><Relationship Id="rId30" Type="http://schemas.openxmlformats.org/officeDocument/2006/relationships/image" Target="../media/image327.png"/><Relationship Id="rId31" Type="http://schemas.openxmlformats.org/officeDocument/2006/relationships/image" Target="../media/image328.png"/><Relationship Id="rId32" Type="http://schemas.openxmlformats.org/officeDocument/2006/relationships/image" Target="../media/image329.png"/><Relationship Id="rId33" Type="http://schemas.openxmlformats.org/officeDocument/2006/relationships/image" Target="../media/image330.png"/><Relationship Id="rId34" Type="http://schemas.openxmlformats.org/officeDocument/2006/relationships/image" Target="../media/image331.png"/><Relationship Id="rId35" Type="http://schemas.openxmlformats.org/officeDocument/2006/relationships/image" Target="../media/image332.png"/><Relationship Id="rId36" Type="http://schemas.openxmlformats.org/officeDocument/2006/relationships/image" Target="../media/image333.png"/><Relationship Id="rId37" Type="http://schemas.openxmlformats.org/officeDocument/2006/relationships/image" Target="../media/image334.png"/><Relationship Id="rId38" Type="http://schemas.openxmlformats.org/officeDocument/2006/relationships/image" Target="../media/image335.png"/><Relationship Id="rId39" Type="http://schemas.openxmlformats.org/officeDocument/2006/relationships/image" Target="../media/image336.png"/><Relationship Id="rId40" Type="http://schemas.openxmlformats.org/officeDocument/2006/relationships/image" Target="../media/image337.png"/><Relationship Id="rId41" Type="http://schemas.openxmlformats.org/officeDocument/2006/relationships/image" Target="../media/image338.jpg"/><Relationship Id="rId42" Type="http://schemas.openxmlformats.org/officeDocument/2006/relationships/image" Target="../media/image339.jpg"/><Relationship Id="rId43" Type="http://schemas.openxmlformats.org/officeDocument/2006/relationships/image" Target="../media/image340.jpg"/><Relationship Id="rId44" Type="http://schemas.openxmlformats.org/officeDocument/2006/relationships/image" Target="../media/image341.png"/><Relationship Id="rId45" Type="http://schemas.openxmlformats.org/officeDocument/2006/relationships/image" Target="../media/image342.jpg"/><Relationship Id="rId46" Type="http://schemas.openxmlformats.org/officeDocument/2006/relationships/image" Target="../media/image343.jpg"/><Relationship Id="rId47" Type="http://schemas.openxmlformats.org/officeDocument/2006/relationships/image" Target="../media/image344.jpg"/><Relationship Id="rId48" Type="http://schemas.openxmlformats.org/officeDocument/2006/relationships/image" Target="../media/image345.jpg"/><Relationship Id="rId49" Type="http://schemas.openxmlformats.org/officeDocument/2006/relationships/image" Target="../media/image346.png"/><Relationship Id="rId50" Type="http://schemas.openxmlformats.org/officeDocument/2006/relationships/image" Target="../media/image347.jpg"/><Relationship Id="rId51" Type="http://schemas.openxmlformats.org/officeDocument/2006/relationships/image" Target="../media/image348.jpg"/><Relationship Id="rId52" Type="http://schemas.openxmlformats.org/officeDocument/2006/relationships/image" Target="../media/image349.png"/><Relationship Id="rId53" Type="http://schemas.openxmlformats.org/officeDocument/2006/relationships/image" Target="../media/image350.png"/><Relationship Id="rId54" Type="http://schemas.openxmlformats.org/officeDocument/2006/relationships/image" Target="../media/image351.png"/><Relationship Id="rId55" Type="http://schemas.openxmlformats.org/officeDocument/2006/relationships/image" Target="../media/image352.png"/><Relationship Id="rId56" Type="http://schemas.openxmlformats.org/officeDocument/2006/relationships/image" Target="../media/image353.png"/><Relationship Id="rId57" Type="http://schemas.openxmlformats.org/officeDocument/2006/relationships/image" Target="../media/image354.png"/><Relationship Id="rId58" Type="http://schemas.openxmlformats.org/officeDocument/2006/relationships/image" Target="../media/image355.png"/><Relationship Id="rId59" Type="http://schemas.openxmlformats.org/officeDocument/2006/relationships/image" Target="../media/image356.png"/><Relationship Id="rId60" Type="http://schemas.openxmlformats.org/officeDocument/2006/relationships/image" Target="../media/image357.png"/><Relationship Id="rId61" Type="http://schemas.openxmlformats.org/officeDocument/2006/relationships/image" Target="../media/image358.png"/><Relationship Id="rId62" Type="http://schemas.openxmlformats.org/officeDocument/2006/relationships/image" Target="../media/image359.png"/><Relationship Id="rId63" Type="http://schemas.openxmlformats.org/officeDocument/2006/relationships/image" Target="../media/image360.png"/><Relationship Id="rId64" Type="http://schemas.openxmlformats.org/officeDocument/2006/relationships/image" Target="../media/image361.png"/><Relationship Id="rId65" Type="http://schemas.openxmlformats.org/officeDocument/2006/relationships/image" Target="../media/image362.png"/><Relationship Id="rId66" Type="http://schemas.openxmlformats.org/officeDocument/2006/relationships/image" Target="../media/image363.png"/><Relationship Id="rId67" Type="http://schemas.openxmlformats.org/officeDocument/2006/relationships/image" Target="../media/image364.png"/><Relationship Id="rId68" Type="http://schemas.openxmlformats.org/officeDocument/2006/relationships/image" Target="../media/image365.png"/><Relationship Id="rId69" Type="http://schemas.openxmlformats.org/officeDocument/2006/relationships/image" Target="../media/image366.png"/><Relationship Id="rId70" Type="http://schemas.openxmlformats.org/officeDocument/2006/relationships/image" Target="../media/image367.png"/><Relationship Id="rId71" Type="http://schemas.openxmlformats.org/officeDocument/2006/relationships/image" Target="../media/image368.png"/><Relationship Id="rId72" Type="http://schemas.openxmlformats.org/officeDocument/2006/relationships/image" Target="../media/image369.png"/><Relationship Id="rId73" Type="http://schemas.openxmlformats.org/officeDocument/2006/relationships/image" Target="../media/image370.png"/><Relationship Id="rId74" Type="http://schemas.openxmlformats.org/officeDocument/2006/relationships/image" Target="../media/image371.png"/><Relationship Id="rId75" Type="http://schemas.openxmlformats.org/officeDocument/2006/relationships/image" Target="../media/image372.png"/><Relationship Id="rId76" Type="http://schemas.openxmlformats.org/officeDocument/2006/relationships/image" Target="../media/image373.png"/><Relationship Id="rId77" Type="http://schemas.openxmlformats.org/officeDocument/2006/relationships/image" Target="../media/image374.png"/><Relationship Id="rId78" Type="http://schemas.openxmlformats.org/officeDocument/2006/relationships/image" Target="../media/image375.png"/><Relationship Id="rId79" Type="http://schemas.openxmlformats.org/officeDocument/2006/relationships/image" Target="../media/image376.png"/><Relationship Id="rId80" Type="http://schemas.openxmlformats.org/officeDocument/2006/relationships/image" Target="../media/image377.png"/><Relationship Id="rId81" Type="http://schemas.openxmlformats.org/officeDocument/2006/relationships/image" Target="../media/image378.png"/><Relationship Id="rId82" Type="http://schemas.openxmlformats.org/officeDocument/2006/relationships/image" Target="../media/image379.png"/><Relationship Id="rId83" Type="http://schemas.openxmlformats.org/officeDocument/2006/relationships/image" Target="../media/image380.png"/><Relationship Id="rId84" Type="http://schemas.openxmlformats.org/officeDocument/2006/relationships/image" Target="../media/image381.png"/><Relationship Id="rId85" Type="http://schemas.openxmlformats.org/officeDocument/2006/relationships/image" Target="../media/image382.png"/><Relationship Id="rId86" Type="http://schemas.openxmlformats.org/officeDocument/2006/relationships/image" Target="../media/image383.png"/><Relationship Id="rId87" Type="http://schemas.openxmlformats.org/officeDocument/2006/relationships/image" Target="../media/image384.png"/><Relationship Id="rId88" Type="http://schemas.openxmlformats.org/officeDocument/2006/relationships/image" Target="../media/image385.png"/><Relationship Id="rId89" Type="http://schemas.openxmlformats.org/officeDocument/2006/relationships/image" Target="../media/image386.png"/><Relationship Id="rId90" Type="http://schemas.openxmlformats.org/officeDocument/2006/relationships/image" Target="../media/image387.png"/><Relationship Id="rId91" Type="http://schemas.openxmlformats.org/officeDocument/2006/relationships/image" Target="../media/image388.png"/><Relationship Id="rId92" Type="http://schemas.openxmlformats.org/officeDocument/2006/relationships/image" Target="../media/image389.png"/><Relationship Id="rId93" Type="http://schemas.openxmlformats.org/officeDocument/2006/relationships/image" Target="../media/image390.png"/><Relationship Id="rId94" Type="http://schemas.openxmlformats.org/officeDocument/2006/relationships/image" Target="../media/image391.png"/><Relationship Id="rId95" Type="http://schemas.openxmlformats.org/officeDocument/2006/relationships/image" Target="../media/image392.png"/><Relationship Id="rId96" Type="http://schemas.openxmlformats.org/officeDocument/2006/relationships/image" Target="../media/image393.png"/><Relationship Id="rId97" Type="http://schemas.openxmlformats.org/officeDocument/2006/relationships/image" Target="../media/image394.png"/><Relationship Id="rId98" Type="http://schemas.openxmlformats.org/officeDocument/2006/relationships/image" Target="../media/image395.png"/><Relationship Id="rId99" Type="http://schemas.openxmlformats.org/officeDocument/2006/relationships/image" Target="../media/image396.png"/><Relationship Id="rId100" Type="http://schemas.openxmlformats.org/officeDocument/2006/relationships/image" Target="../media/image397.png"/><Relationship Id="rId101" Type="http://schemas.openxmlformats.org/officeDocument/2006/relationships/image" Target="../media/image398.png"/><Relationship Id="rId102" Type="http://schemas.openxmlformats.org/officeDocument/2006/relationships/image" Target="../media/image399.png"/><Relationship Id="rId103" Type="http://schemas.openxmlformats.org/officeDocument/2006/relationships/image" Target="../media/image400.png"/><Relationship Id="rId104" Type="http://schemas.openxmlformats.org/officeDocument/2006/relationships/image" Target="../media/image401.png"/><Relationship Id="rId105" Type="http://schemas.openxmlformats.org/officeDocument/2006/relationships/image" Target="../media/image402.png"/><Relationship Id="rId106" Type="http://schemas.openxmlformats.org/officeDocument/2006/relationships/image" Target="../media/image403.png"/><Relationship Id="rId107" Type="http://schemas.openxmlformats.org/officeDocument/2006/relationships/image" Target="../media/image404.png"/><Relationship Id="rId108" Type="http://schemas.openxmlformats.org/officeDocument/2006/relationships/image" Target="../media/image405.png"/><Relationship Id="rId109" Type="http://schemas.openxmlformats.org/officeDocument/2006/relationships/image" Target="../media/image406.png"/><Relationship Id="rId110" Type="http://schemas.openxmlformats.org/officeDocument/2006/relationships/image" Target="../media/image407.png"/><Relationship Id="rId111" Type="http://schemas.openxmlformats.org/officeDocument/2006/relationships/image" Target="../media/image408.png"/><Relationship Id="rId112" Type="http://schemas.openxmlformats.org/officeDocument/2006/relationships/image" Target="../media/image409.png"/><Relationship Id="rId113" Type="http://schemas.openxmlformats.org/officeDocument/2006/relationships/image" Target="../media/image410.png"/><Relationship Id="rId114" Type="http://schemas.openxmlformats.org/officeDocument/2006/relationships/image" Target="../media/image411.png"/><Relationship Id="rId115" Type="http://schemas.openxmlformats.org/officeDocument/2006/relationships/image" Target="../media/image412.png"/><Relationship Id="rId116" Type="http://schemas.openxmlformats.org/officeDocument/2006/relationships/image" Target="../media/image413.png"/><Relationship Id="rId117" Type="http://schemas.openxmlformats.org/officeDocument/2006/relationships/image" Target="../media/image414.png"/><Relationship Id="rId118" Type="http://schemas.openxmlformats.org/officeDocument/2006/relationships/image" Target="../media/image415.png"/><Relationship Id="rId119" Type="http://schemas.openxmlformats.org/officeDocument/2006/relationships/notesSlide" Target="../notesSlides/notesSlide4.xml"/><Relationship Id="rId120" Type="http://schemas.openxmlformats.org/officeDocument/2006/relationships/slide" Target="slide4.xm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6.png"/><Relationship Id="rId3" Type="http://schemas.openxmlformats.org/officeDocument/2006/relationships/image" Target="../media/image417.png"/><Relationship Id="rId4" Type="http://schemas.openxmlformats.org/officeDocument/2006/relationships/image" Target="../media/image418.png"/><Relationship Id="rId5" Type="http://schemas.openxmlformats.org/officeDocument/2006/relationships/image" Target="../media/image419.png"/><Relationship Id="rId6" Type="http://schemas.openxmlformats.org/officeDocument/2006/relationships/image" Target="../media/image420.png"/><Relationship Id="rId7" Type="http://schemas.openxmlformats.org/officeDocument/2006/relationships/image" Target="../media/image421.png"/><Relationship Id="rId8" Type="http://schemas.openxmlformats.org/officeDocument/2006/relationships/image" Target="../media/image422.png"/><Relationship Id="rId9" Type="http://schemas.openxmlformats.org/officeDocument/2006/relationships/image" Target="../media/image423.png"/><Relationship Id="rId10" Type="http://schemas.openxmlformats.org/officeDocument/2006/relationships/image" Target="../media/image424.png"/><Relationship Id="rId11" Type="http://schemas.openxmlformats.org/officeDocument/2006/relationships/image" Target="../media/image425.png"/><Relationship Id="rId12" Type="http://schemas.openxmlformats.org/officeDocument/2006/relationships/image" Target="../media/image426.png"/><Relationship Id="rId13" Type="http://schemas.openxmlformats.org/officeDocument/2006/relationships/image" Target="../media/image427.png"/><Relationship Id="rId14" Type="http://schemas.openxmlformats.org/officeDocument/2006/relationships/image" Target="../media/image428.png"/><Relationship Id="rId15" Type="http://schemas.openxmlformats.org/officeDocument/2006/relationships/image" Target="../media/image429.png"/><Relationship Id="rId16" Type="http://schemas.openxmlformats.org/officeDocument/2006/relationships/image" Target="../media/image430.png"/><Relationship Id="rId17" Type="http://schemas.openxmlformats.org/officeDocument/2006/relationships/image" Target="../media/image431.png"/><Relationship Id="rId18" Type="http://schemas.openxmlformats.org/officeDocument/2006/relationships/image" Target="../media/image432.png"/><Relationship Id="rId19" Type="http://schemas.openxmlformats.org/officeDocument/2006/relationships/image" Target="../media/image433.png"/><Relationship Id="rId20" Type="http://schemas.openxmlformats.org/officeDocument/2006/relationships/image" Target="../media/image434.png"/><Relationship Id="rId21" Type="http://schemas.openxmlformats.org/officeDocument/2006/relationships/image" Target="../media/image435.png"/><Relationship Id="rId22" Type="http://schemas.openxmlformats.org/officeDocument/2006/relationships/image" Target="../media/image436.png"/><Relationship Id="rId23" Type="http://schemas.openxmlformats.org/officeDocument/2006/relationships/image" Target="../media/image437.png"/><Relationship Id="rId24" Type="http://schemas.openxmlformats.org/officeDocument/2006/relationships/image" Target="../media/image438.png"/><Relationship Id="rId25" Type="http://schemas.openxmlformats.org/officeDocument/2006/relationships/image" Target="../media/image439.png"/><Relationship Id="rId26" Type="http://schemas.openxmlformats.org/officeDocument/2006/relationships/image" Target="../media/image440.png"/><Relationship Id="rId27" Type="http://schemas.openxmlformats.org/officeDocument/2006/relationships/image" Target="../media/image441.png"/><Relationship Id="rId28" Type="http://schemas.openxmlformats.org/officeDocument/2006/relationships/image" Target="../media/image442.png"/><Relationship Id="rId29" Type="http://schemas.openxmlformats.org/officeDocument/2006/relationships/image" Target="../media/image443.png"/><Relationship Id="rId30" Type="http://schemas.openxmlformats.org/officeDocument/2006/relationships/image" Target="../media/image444.png"/><Relationship Id="rId31" Type="http://schemas.openxmlformats.org/officeDocument/2006/relationships/image" Target="../media/image445.png"/><Relationship Id="rId32" Type="http://schemas.openxmlformats.org/officeDocument/2006/relationships/image" Target="../media/image446.png"/><Relationship Id="rId33" Type="http://schemas.openxmlformats.org/officeDocument/2006/relationships/image" Target="../media/image447.png"/><Relationship Id="rId34" Type="http://schemas.openxmlformats.org/officeDocument/2006/relationships/image" Target="../media/image448.png"/><Relationship Id="rId35" Type="http://schemas.openxmlformats.org/officeDocument/2006/relationships/image" Target="../media/image449.png"/><Relationship Id="rId36" Type="http://schemas.openxmlformats.org/officeDocument/2006/relationships/image" Target="../media/image450.png"/><Relationship Id="rId37" Type="http://schemas.openxmlformats.org/officeDocument/2006/relationships/image" Target="../media/image451.png"/><Relationship Id="rId38" Type="http://schemas.openxmlformats.org/officeDocument/2006/relationships/image" Target="../media/image452.png"/><Relationship Id="rId39" Type="http://schemas.openxmlformats.org/officeDocument/2006/relationships/image" Target="../media/image453.png"/><Relationship Id="rId40" Type="http://schemas.openxmlformats.org/officeDocument/2006/relationships/image" Target="../media/image454.png"/><Relationship Id="rId41" Type="http://schemas.openxmlformats.org/officeDocument/2006/relationships/image" Target="../media/image455.png"/><Relationship Id="rId42" Type="http://schemas.openxmlformats.org/officeDocument/2006/relationships/image" Target="../media/image456.png"/><Relationship Id="rId43" Type="http://schemas.openxmlformats.org/officeDocument/2006/relationships/image" Target="../media/image457.png"/><Relationship Id="rId44" Type="http://schemas.openxmlformats.org/officeDocument/2006/relationships/image" Target="../media/image458.png"/><Relationship Id="rId45" Type="http://schemas.openxmlformats.org/officeDocument/2006/relationships/image" Target="../media/image459.png"/><Relationship Id="rId46" Type="http://schemas.openxmlformats.org/officeDocument/2006/relationships/image" Target="../media/image460.png"/><Relationship Id="rId47" Type="http://schemas.openxmlformats.org/officeDocument/2006/relationships/image" Target="../media/image461.png"/><Relationship Id="rId48" Type="http://schemas.openxmlformats.org/officeDocument/2006/relationships/image" Target="../media/image462.png"/><Relationship Id="rId49" Type="http://schemas.openxmlformats.org/officeDocument/2006/relationships/image" Target="../media/image463.png"/><Relationship Id="rId50" Type="http://schemas.openxmlformats.org/officeDocument/2006/relationships/image" Target="../media/image464.png"/><Relationship Id="rId51" Type="http://schemas.openxmlformats.org/officeDocument/2006/relationships/image" Target="../media/image465.png"/><Relationship Id="rId52" Type="http://schemas.openxmlformats.org/officeDocument/2006/relationships/image" Target="../media/image466.png"/><Relationship Id="rId53" Type="http://schemas.openxmlformats.org/officeDocument/2006/relationships/image" Target="../media/image467.png"/><Relationship Id="rId54" Type="http://schemas.openxmlformats.org/officeDocument/2006/relationships/image" Target="../media/image468.png"/><Relationship Id="rId55" Type="http://schemas.openxmlformats.org/officeDocument/2006/relationships/image" Target="../media/image469.png"/><Relationship Id="rId56" Type="http://schemas.openxmlformats.org/officeDocument/2006/relationships/image" Target="../media/image470.png"/><Relationship Id="rId57" Type="http://schemas.openxmlformats.org/officeDocument/2006/relationships/image" Target="../media/image471.png"/><Relationship Id="rId58" Type="http://schemas.openxmlformats.org/officeDocument/2006/relationships/image" Target="../media/image472.png"/><Relationship Id="rId59" Type="http://schemas.openxmlformats.org/officeDocument/2006/relationships/image" Target="../media/image473.png"/><Relationship Id="rId60" Type="http://schemas.openxmlformats.org/officeDocument/2006/relationships/image" Target="../media/image474.png"/><Relationship Id="rId61" Type="http://schemas.openxmlformats.org/officeDocument/2006/relationships/image" Target="../media/image475.png"/><Relationship Id="rId62" Type="http://schemas.openxmlformats.org/officeDocument/2006/relationships/image" Target="../media/image476.png"/><Relationship Id="rId63" Type="http://schemas.openxmlformats.org/officeDocument/2006/relationships/image" Target="../media/image477.png"/><Relationship Id="rId64" Type="http://schemas.openxmlformats.org/officeDocument/2006/relationships/image" Target="../media/image478.png"/><Relationship Id="rId65" Type="http://schemas.openxmlformats.org/officeDocument/2006/relationships/image" Target="../media/image479.png"/><Relationship Id="rId66" Type="http://schemas.openxmlformats.org/officeDocument/2006/relationships/image" Target="../media/image480.png"/><Relationship Id="rId67" Type="http://schemas.openxmlformats.org/officeDocument/2006/relationships/image" Target="../media/image481.png"/><Relationship Id="rId68" Type="http://schemas.openxmlformats.org/officeDocument/2006/relationships/image" Target="../media/image482.png"/><Relationship Id="rId69" Type="http://schemas.openxmlformats.org/officeDocument/2006/relationships/image" Target="../media/image483.png"/><Relationship Id="rId70" Type="http://schemas.openxmlformats.org/officeDocument/2006/relationships/image" Target="../media/image484.png"/><Relationship Id="rId71" Type="http://schemas.openxmlformats.org/officeDocument/2006/relationships/image" Target="../media/image485.png"/><Relationship Id="rId72" Type="http://schemas.openxmlformats.org/officeDocument/2006/relationships/image" Target="../media/image486.png"/><Relationship Id="rId73" Type="http://schemas.openxmlformats.org/officeDocument/2006/relationships/image" Target="../media/image487.png"/><Relationship Id="rId74" Type="http://schemas.openxmlformats.org/officeDocument/2006/relationships/image" Target="../media/image488.png"/><Relationship Id="rId75" Type="http://schemas.openxmlformats.org/officeDocument/2006/relationships/image" Target="../media/image489.png"/><Relationship Id="rId76" Type="http://schemas.openxmlformats.org/officeDocument/2006/relationships/image" Target="../media/image490.png"/><Relationship Id="rId77" Type="http://schemas.openxmlformats.org/officeDocument/2006/relationships/image" Target="../media/image491.png"/><Relationship Id="rId78" Type="http://schemas.openxmlformats.org/officeDocument/2006/relationships/image" Target="../media/image492.png"/><Relationship Id="rId79" Type="http://schemas.openxmlformats.org/officeDocument/2006/relationships/image" Target="../media/image493.png"/><Relationship Id="rId80" Type="http://schemas.openxmlformats.org/officeDocument/2006/relationships/image" Target="../media/image494.png"/><Relationship Id="rId81" Type="http://schemas.openxmlformats.org/officeDocument/2006/relationships/image" Target="../media/image495.png"/><Relationship Id="rId82" Type="http://schemas.openxmlformats.org/officeDocument/2006/relationships/image" Target="../media/image496.png"/><Relationship Id="rId83" Type="http://schemas.openxmlformats.org/officeDocument/2006/relationships/image" Target="../media/image497.png"/><Relationship Id="rId84" Type="http://schemas.openxmlformats.org/officeDocument/2006/relationships/image" Target="../media/image498.png"/><Relationship Id="rId85" Type="http://schemas.openxmlformats.org/officeDocument/2006/relationships/image" Target="../media/image499.png"/><Relationship Id="rId86" Type="http://schemas.openxmlformats.org/officeDocument/2006/relationships/image" Target="../media/image500.png"/><Relationship Id="rId87" Type="http://schemas.openxmlformats.org/officeDocument/2006/relationships/image" Target="../media/image501.png"/><Relationship Id="rId88" Type="http://schemas.openxmlformats.org/officeDocument/2006/relationships/image" Target="../media/image502.png"/><Relationship Id="rId89" Type="http://schemas.openxmlformats.org/officeDocument/2006/relationships/image" Target="../media/image503.png"/><Relationship Id="rId90" Type="http://schemas.openxmlformats.org/officeDocument/2006/relationships/image" Target="../media/image504.png"/><Relationship Id="rId91" Type="http://schemas.openxmlformats.org/officeDocument/2006/relationships/image" Target="../media/image505.png"/><Relationship Id="rId92" Type="http://schemas.openxmlformats.org/officeDocument/2006/relationships/image" Target="../media/image506.png"/><Relationship Id="rId93" Type="http://schemas.openxmlformats.org/officeDocument/2006/relationships/image" Target="../media/image507.png"/><Relationship Id="rId94" Type="http://schemas.openxmlformats.org/officeDocument/2006/relationships/image" Target="../media/image508.png"/><Relationship Id="rId95" Type="http://schemas.openxmlformats.org/officeDocument/2006/relationships/image" Target="../media/image509.png"/><Relationship Id="rId96" Type="http://schemas.openxmlformats.org/officeDocument/2006/relationships/image" Target="../media/image510.png"/><Relationship Id="rId97" Type="http://schemas.openxmlformats.org/officeDocument/2006/relationships/image" Target="../media/image511.png"/><Relationship Id="rId98" Type="http://schemas.openxmlformats.org/officeDocument/2006/relationships/image" Target="../media/image512.png"/><Relationship Id="rId99" Type="http://schemas.openxmlformats.org/officeDocument/2006/relationships/image" Target="../media/image513.png"/><Relationship Id="rId100" Type="http://schemas.openxmlformats.org/officeDocument/2006/relationships/image" Target="../media/image514.png"/><Relationship Id="rId101" Type="http://schemas.openxmlformats.org/officeDocument/2006/relationships/image" Target="../media/image515.png"/><Relationship Id="rId102" Type="http://schemas.openxmlformats.org/officeDocument/2006/relationships/image" Target="../media/image516.png"/><Relationship Id="rId103" Type="http://schemas.openxmlformats.org/officeDocument/2006/relationships/image" Target="../media/image517.png"/><Relationship Id="rId104" Type="http://schemas.openxmlformats.org/officeDocument/2006/relationships/image" Target="../media/image518.png"/><Relationship Id="rId105" Type="http://schemas.openxmlformats.org/officeDocument/2006/relationships/notesSlide" Target="../notesSlides/notesSlide5.xml"/><Relationship Id="rId106" Type="http://schemas.openxmlformats.org/officeDocument/2006/relationships/slide" Target="slide5.xm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9.png"/><Relationship Id="rId3" Type="http://schemas.openxmlformats.org/officeDocument/2006/relationships/image" Target="../media/image520.png"/><Relationship Id="rId4" Type="http://schemas.openxmlformats.org/officeDocument/2006/relationships/image" Target="../media/image521.png"/><Relationship Id="rId5" Type="http://schemas.openxmlformats.org/officeDocument/2006/relationships/image" Target="../media/image522.png"/><Relationship Id="rId6" Type="http://schemas.openxmlformats.org/officeDocument/2006/relationships/image" Target="../media/image523.png"/><Relationship Id="rId7" Type="http://schemas.openxmlformats.org/officeDocument/2006/relationships/image" Target="../media/image524.png"/><Relationship Id="rId8" Type="http://schemas.openxmlformats.org/officeDocument/2006/relationships/image" Target="../media/image525.png"/><Relationship Id="rId9" Type="http://schemas.openxmlformats.org/officeDocument/2006/relationships/image" Target="../media/image526.png"/><Relationship Id="rId10" Type="http://schemas.openxmlformats.org/officeDocument/2006/relationships/image" Target="../media/image527.png"/><Relationship Id="rId11" Type="http://schemas.openxmlformats.org/officeDocument/2006/relationships/image" Target="../media/image528.png"/><Relationship Id="rId12" Type="http://schemas.openxmlformats.org/officeDocument/2006/relationships/image" Target="../media/image529.png"/><Relationship Id="rId13" Type="http://schemas.openxmlformats.org/officeDocument/2006/relationships/image" Target="../media/image530.png"/><Relationship Id="rId14" Type="http://schemas.openxmlformats.org/officeDocument/2006/relationships/image" Target="../media/image531.png"/><Relationship Id="rId15" Type="http://schemas.openxmlformats.org/officeDocument/2006/relationships/image" Target="../media/image532.png"/><Relationship Id="rId16" Type="http://schemas.openxmlformats.org/officeDocument/2006/relationships/image" Target="../media/image533.png"/><Relationship Id="rId17" Type="http://schemas.openxmlformats.org/officeDocument/2006/relationships/image" Target="../media/image534.png"/><Relationship Id="rId18" Type="http://schemas.openxmlformats.org/officeDocument/2006/relationships/image" Target="../media/image535.png"/><Relationship Id="rId19" Type="http://schemas.openxmlformats.org/officeDocument/2006/relationships/image" Target="../media/image536.png"/><Relationship Id="rId20" Type="http://schemas.openxmlformats.org/officeDocument/2006/relationships/image" Target="../media/image537.png"/><Relationship Id="rId21" Type="http://schemas.openxmlformats.org/officeDocument/2006/relationships/image" Target="../media/image538.png"/><Relationship Id="rId22" Type="http://schemas.openxmlformats.org/officeDocument/2006/relationships/image" Target="../media/image539.png"/><Relationship Id="rId23" Type="http://schemas.openxmlformats.org/officeDocument/2006/relationships/image" Target="../media/image540.png"/><Relationship Id="rId24" Type="http://schemas.openxmlformats.org/officeDocument/2006/relationships/image" Target="../media/image541.png"/><Relationship Id="rId25" Type="http://schemas.openxmlformats.org/officeDocument/2006/relationships/image" Target="../media/image542.png"/><Relationship Id="rId26" Type="http://schemas.openxmlformats.org/officeDocument/2006/relationships/image" Target="../media/image543.png"/><Relationship Id="rId27" Type="http://schemas.openxmlformats.org/officeDocument/2006/relationships/image" Target="../media/image544.png"/><Relationship Id="rId28" Type="http://schemas.openxmlformats.org/officeDocument/2006/relationships/image" Target="../media/image545.png"/><Relationship Id="rId29" Type="http://schemas.openxmlformats.org/officeDocument/2006/relationships/image" Target="../media/image546.png"/><Relationship Id="rId30" Type="http://schemas.openxmlformats.org/officeDocument/2006/relationships/image" Target="../media/image547.png"/><Relationship Id="rId31" Type="http://schemas.openxmlformats.org/officeDocument/2006/relationships/image" Target="../media/image548.png"/><Relationship Id="rId32" Type="http://schemas.openxmlformats.org/officeDocument/2006/relationships/image" Target="../media/image549.png"/><Relationship Id="rId33" Type="http://schemas.openxmlformats.org/officeDocument/2006/relationships/image" Target="../media/image550.png"/><Relationship Id="rId34" Type="http://schemas.openxmlformats.org/officeDocument/2006/relationships/image" Target="../media/image551.png"/><Relationship Id="rId35" Type="http://schemas.openxmlformats.org/officeDocument/2006/relationships/image" Target="../media/image552.png"/><Relationship Id="rId36" Type="http://schemas.openxmlformats.org/officeDocument/2006/relationships/image" Target="../media/image553.png"/><Relationship Id="rId37" Type="http://schemas.openxmlformats.org/officeDocument/2006/relationships/image" Target="../media/image554.png"/><Relationship Id="rId38" Type="http://schemas.openxmlformats.org/officeDocument/2006/relationships/image" Target="../media/image555.png"/><Relationship Id="rId39" Type="http://schemas.openxmlformats.org/officeDocument/2006/relationships/image" Target="../media/image556.png"/><Relationship Id="rId40" Type="http://schemas.openxmlformats.org/officeDocument/2006/relationships/image" Target="../media/image557.png"/><Relationship Id="rId41" Type="http://schemas.openxmlformats.org/officeDocument/2006/relationships/image" Target="../media/image558.png"/><Relationship Id="rId42" Type="http://schemas.openxmlformats.org/officeDocument/2006/relationships/image" Target="../media/image559.png"/><Relationship Id="rId43" Type="http://schemas.openxmlformats.org/officeDocument/2006/relationships/image" Target="../media/image560.png"/><Relationship Id="rId44" Type="http://schemas.openxmlformats.org/officeDocument/2006/relationships/image" Target="../media/image561.png"/><Relationship Id="rId45" Type="http://schemas.openxmlformats.org/officeDocument/2006/relationships/image" Target="../media/image562.png"/><Relationship Id="rId46" Type="http://schemas.openxmlformats.org/officeDocument/2006/relationships/image" Target="../media/image563.png"/><Relationship Id="rId47" Type="http://schemas.openxmlformats.org/officeDocument/2006/relationships/image" Target="../media/image564.png"/><Relationship Id="rId48" Type="http://schemas.openxmlformats.org/officeDocument/2006/relationships/image" Target="../media/image565.png"/><Relationship Id="rId49" Type="http://schemas.openxmlformats.org/officeDocument/2006/relationships/image" Target="../media/image566.png"/><Relationship Id="rId50" Type="http://schemas.openxmlformats.org/officeDocument/2006/relationships/image" Target="../media/image567.png"/><Relationship Id="rId51" Type="http://schemas.openxmlformats.org/officeDocument/2006/relationships/image" Target="../media/image568.png"/><Relationship Id="rId52" Type="http://schemas.openxmlformats.org/officeDocument/2006/relationships/image" Target="../media/image569.png"/><Relationship Id="rId53" Type="http://schemas.openxmlformats.org/officeDocument/2006/relationships/image" Target="../media/image570.png"/><Relationship Id="rId54" Type="http://schemas.openxmlformats.org/officeDocument/2006/relationships/image" Target="../media/image571.png"/><Relationship Id="rId55" Type="http://schemas.openxmlformats.org/officeDocument/2006/relationships/image" Target="../media/image572.png"/><Relationship Id="rId56" Type="http://schemas.openxmlformats.org/officeDocument/2006/relationships/image" Target="../media/image573.png"/><Relationship Id="rId57" Type="http://schemas.openxmlformats.org/officeDocument/2006/relationships/image" Target="../media/image574.png"/><Relationship Id="rId58" Type="http://schemas.openxmlformats.org/officeDocument/2006/relationships/image" Target="../media/image575.png"/><Relationship Id="rId59" Type="http://schemas.openxmlformats.org/officeDocument/2006/relationships/image" Target="../media/image576.png"/><Relationship Id="rId60" Type="http://schemas.openxmlformats.org/officeDocument/2006/relationships/image" Target="../media/image577.png"/><Relationship Id="rId61" Type="http://schemas.openxmlformats.org/officeDocument/2006/relationships/image" Target="../media/image578.png"/><Relationship Id="rId62" Type="http://schemas.openxmlformats.org/officeDocument/2006/relationships/image" Target="../media/image579.png"/><Relationship Id="rId63" Type="http://schemas.openxmlformats.org/officeDocument/2006/relationships/image" Target="../media/image580.png"/><Relationship Id="rId64" Type="http://schemas.openxmlformats.org/officeDocument/2006/relationships/image" Target="../media/image581.png"/><Relationship Id="rId65" Type="http://schemas.openxmlformats.org/officeDocument/2006/relationships/image" Target="../media/image582.png"/><Relationship Id="rId66" Type="http://schemas.openxmlformats.org/officeDocument/2006/relationships/image" Target="../media/image583.png"/><Relationship Id="rId67" Type="http://schemas.openxmlformats.org/officeDocument/2006/relationships/image" Target="../media/image584.png"/><Relationship Id="rId68" Type="http://schemas.openxmlformats.org/officeDocument/2006/relationships/image" Target="../media/image585.png"/><Relationship Id="rId69" Type="http://schemas.openxmlformats.org/officeDocument/2006/relationships/image" Target="../media/image586.png"/><Relationship Id="rId70" Type="http://schemas.openxmlformats.org/officeDocument/2006/relationships/image" Target="../media/image587.png"/><Relationship Id="rId71" Type="http://schemas.openxmlformats.org/officeDocument/2006/relationships/image" Target="../media/image588.png"/><Relationship Id="rId72" Type="http://schemas.openxmlformats.org/officeDocument/2006/relationships/image" Target="../media/image589.png"/><Relationship Id="rId73" Type="http://schemas.openxmlformats.org/officeDocument/2006/relationships/image" Target="../media/image590.png"/><Relationship Id="rId74" Type="http://schemas.openxmlformats.org/officeDocument/2006/relationships/image" Target="../media/image591.png"/><Relationship Id="rId75" Type="http://schemas.openxmlformats.org/officeDocument/2006/relationships/image" Target="../media/image592.png"/><Relationship Id="rId76" Type="http://schemas.openxmlformats.org/officeDocument/2006/relationships/image" Target="../media/image593.png"/><Relationship Id="rId77" Type="http://schemas.openxmlformats.org/officeDocument/2006/relationships/image" Target="../media/image594.png"/><Relationship Id="rId78" Type="http://schemas.openxmlformats.org/officeDocument/2006/relationships/image" Target="../media/image595.png"/><Relationship Id="rId79" Type="http://schemas.openxmlformats.org/officeDocument/2006/relationships/image" Target="../media/image596.png"/><Relationship Id="rId80" Type="http://schemas.openxmlformats.org/officeDocument/2006/relationships/image" Target="../media/image597.png"/><Relationship Id="rId81" Type="http://schemas.openxmlformats.org/officeDocument/2006/relationships/image" Target="../media/image598.png"/><Relationship Id="rId82" Type="http://schemas.openxmlformats.org/officeDocument/2006/relationships/image" Target="../media/image599.png"/><Relationship Id="rId83" Type="http://schemas.openxmlformats.org/officeDocument/2006/relationships/image" Target="../media/image600.png"/><Relationship Id="rId84" Type="http://schemas.openxmlformats.org/officeDocument/2006/relationships/image" Target="../media/image601.png"/><Relationship Id="rId85" Type="http://schemas.openxmlformats.org/officeDocument/2006/relationships/image" Target="../media/image602.png"/><Relationship Id="rId86" Type="http://schemas.openxmlformats.org/officeDocument/2006/relationships/image" Target="../media/image603.png"/><Relationship Id="rId87" Type="http://schemas.openxmlformats.org/officeDocument/2006/relationships/image" Target="../media/image604.png"/><Relationship Id="rId88" Type="http://schemas.openxmlformats.org/officeDocument/2006/relationships/image" Target="../media/image605.png"/><Relationship Id="rId89" Type="http://schemas.openxmlformats.org/officeDocument/2006/relationships/image" Target="../media/image606.png"/><Relationship Id="rId90" Type="http://schemas.openxmlformats.org/officeDocument/2006/relationships/image" Target="../media/image607.png"/><Relationship Id="rId91" Type="http://schemas.openxmlformats.org/officeDocument/2006/relationships/image" Target="../media/image608.png"/><Relationship Id="rId92" Type="http://schemas.openxmlformats.org/officeDocument/2006/relationships/image" Target="../media/image609.png"/><Relationship Id="rId93" Type="http://schemas.openxmlformats.org/officeDocument/2006/relationships/image" Target="../media/image610.png"/><Relationship Id="rId94" Type="http://schemas.openxmlformats.org/officeDocument/2006/relationships/image" Target="../media/image611.png"/><Relationship Id="rId95" Type="http://schemas.openxmlformats.org/officeDocument/2006/relationships/image" Target="../media/image612.png"/><Relationship Id="rId96" Type="http://schemas.openxmlformats.org/officeDocument/2006/relationships/image" Target="../media/image613.png"/><Relationship Id="rId97" Type="http://schemas.openxmlformats.org/officeDocument/2006/relationships/image" Target="../media/image614.png"/><Relationship Id="rId98" Type="http://schemas.openxmlformats.org/officeDocument/2006/relationships/image" Target="../media/image615.png"/><Relationship Id="rId99" Type="http://schemas.openxmlformats.org/officeDocument/2006/relationships/image" Target="../media/image616.png"/><Relationship Id="rId100" Type="http://schemas.openxmlformats.org/officeDocument/2006/relationships/image" Target="../media/image617.png"/><Relationship Id="rId101" Type="http://schemas.openxmlformats.org/officeDocument/2006/relationships/image" Target="../media/image618.png"/><Relationship Id="rId102" Type="http://schemas.openxmlformats.org/officeDocument/2006/relationships/image" Target="../media/image619.png"/><Relationship Id="rId103" Type="http://schemas.openxmlformats.org/officeDocument/2006/relationships/image" Target="../media/image620.png"/><Relationship Id="rId104" Type="http://schemas.openxmlformats.org/officeDocument/2006/relationships/image" Target="../media/image621.png"/><Relationship Id="rId105" Type="http://schemas.openxmlformats.org/officeDocument/2006/relationships/image" Target="../media/image622.png"/><Relationship Id="rId106" Type="http://schemas.openxmlformats.org/officeDocument/2006/relationships/image" Target="../media/image623.png"/><Relationship Id="rId107" Type="http://schemas.openxmlformats.org/officeDocument/2006/relationships/image" Target="../media/image624.png"/><Relationship Id="rId108" Type="http://schemas.openxmlformats.org/officeDocument/2006/relationships/image" Target="../media/image625.png"/><Relationship Id="rId109" Type="http://schemas.openxmlformats.org/officeDocument/2006/relationships/image" Target="../media/image626.png"/><Relationship Id="rId110" Type="http://schemas.openxmlformats.org/officeDocument/2006/relationships/image" Target="../media/image627.png"/><Relationship Id="rId111" Type="http://schemas.openxmlformats.org/officeDocument/2006/relationships/image" Target="../media/image628.png"/><Relationship Id="rId112" Type="http://schemas.openxmlformats.org/officeDocument/2006/relationships/image" Target="../media/image629.png"/><Relationship Id="rId113" Type="http://schemas.openxmlformats.org/officeDocument/2006/relationships/image" Target="../media/image630.png"/><Relationship Id="rId114" Type="http://schemas.openxmlformats.org/officeDocument/2006/relationships/image" Target="../media/image631.png"/><Relationship Id="rId115" Type="http://schemas.openxmlformats.org/officeDocument/2006/relationships/image" Target="../media/image632.png"/><Relationship Id="rId116" Type="http://schemas.openxmlformats.org/officeDocument/2006/relationships/image" Target="../media/image633.png"/><Relationship Id="rId117" Type="http://schemas.openxmlformats.org/officeDocument/2006/relationships/image" Target="../media/image634.png"/><Relationship Id="rId118" Type="http://schemas.openxmlformats.org/officeDocument/2006/relationships/image" Target="../media/image635.png"/><Relationship Id="rId119" Type="http://schemas.openxmlformats.org/officeDocument/2006/relationships/image" Target="../media/image636.png"/><Relationship Id="rId120" Type="http://schemas.openxmlformats.org/officeDocument/2006/relationships/image" Target="../media/image637.png"/><Relationship Id="rId121" Type="http://schemas.openxmlformats.org/officeDocument/2006/relationships/image" Target="../media/image638.png"/><Relationship Id="rId122" Type="http://schemas.openxmlformats.org/officeDocument/2006/relationships/image" Target="../media/image639.png"/><Relationship Id="rId123" Type="http://schemas.openxmlformats.org/officeDocument/2006/relationships/image" Target="../media/image640.png"/><Relationship Id="rId124" Type="http://schemas.openxmlformats.org/officeDocument/2006/relationships/image" Target="../media/image641.png"/><Relationship Id="rId125" Type="http://schemas.openxmlformats.org/officeDocument/2006/relationships/image" Target="../media/image642.png"/><Relationship Id="rId126" Type="http://schemas.openxmlformats.org/officeDocument/2006/relationships/image" Target="../media/image643.png"/><Relationship Id="rId127" Type="http://schemas.openxmlformats.org/officeDocument/2006/relationships/image" Target="../media/image644.png"/><Relationship Id="rId128" Type="http://schemas.openxmlformats.org/officeDocument/2006/relationships/image" Target="../media/image645.png"/><Relationship Id="rId129" Type="http://schemas.openxmlformats.org/officeDocument/2006/relationships/image" Target="../media/image646.png"/><Relationship Id="rId130" Type="http://schemas.openxmlformats.org/officeDocument/2006/relationships/image" Target="../media/image647.png"/><Relationship Id="rId131" Type="http://schemas.openxmlformats.org/officeDocument/2006/relationships/image" Target="../media/image648.png"/><Relationship Id="rId132" Type="http://schemas.openxmlformats.org/officeDocument/2006/relationships/image" Target="../media/image649.png"/><Relationship Id="rId133" Type="http://schemas.openxmlformats.org/officeDocument/2006/relationships/image" Target="../media/image650.png"/><Relationship Id="rId134" Type="http://schemas.openxmlformats.org/officeDocument/2006/relationships/image" Target="../media/image651.png"/><Relationship Id="rId135" Type="http://schemas.openxmlformats.org/officeDocument/2006/relationships/image" Target="../media/image652.png"/><Relationship Id="rId136" Type="http://schemas.openxmlformats.org/officeDocument/2006/relationships/image" Target="../media/image653.png"/><Relationship Id="rId137" Type="http://schemas.openxmlformats.org/officeDocument/2006/relationships/image" Target="../media/image654.png"/><Relationship Id="rId138" Type="http://schemas.openxmlformats.org/officeDocument/2006/relationships/image" Target="../media/image655.png"/><Relationship Id="rId139" Type="http://schemas.openxmlformats.org/officeDocument/2006/relationships/image" Target="../media/image656.png"/><Relationship Id="rId140" Type="http://schemas.openxmlformats.org/officeDocument/2006/relationships/image" Target="../media/image657.png"/><Relationship Id="rId141" Type="http://schemas.openxmlformats.org/officeDocument/2006/relationships/image" Target="../media/image658.png"/><Relationship Id="rId142" Type="http://schemas.openxmlformats.org/officeDocument/2006/relationships/image" Target="../media/image659.png"/><Relationship Id="rId143" Type="http://schemas.openxmlformats.org/officeDocument/2006/relationships/image" Target="../media/image660.png"/><Relationship Id="rId144" Type="http://schemas.openxmlformats.org/officeDocument/2006/relationships/image" Target="../media/image661.png"/><Relationship Id="rId145" Type="http://schemas.openxmlformats.org/officeDocument/2006/relationships/image" Target="../media/image662.png"/><Relationship Id="rId146" Type="http://schemas.openxmlformats.org/officeDocument/2006/relationships/image" Target="../media/image663.png"/><Relationship Id="rId147" Type="http://schemas.openxmlformats.org/officeDocument/2006/relationships/image" Target="../media/image664.png"/><Relationship Id="rId148" Type="http://schemas.openxmlformats.org/officeDocument/2006/relationships/image" Target="../media/image665.png"/><Relationship Id="rId149" Type="http://schemas.openxmlformats.org/officeDocument/2006/relationships/image" Target="../media/image666.png"/><Relationship Id="rId150" Type="http://schemas.openxmlformats.org/officeDocument/2006/relationships/image" Target="../media/image667.png"/><Relationship Id="rId151" Type="http://schemas.openxmlformats.org/officeDocument/2006/relationships/image" Target="../media/image668.png"/><Relationship Id="rId152" Type="http://schemas.openxmlformats.org/officeDocument/2006/relationships/image" Target="../media/image669.png"/><Relationship Id="rId153" Type="http://schemas.openxmlformats.org/officeDocument/2006/relationships/image" Target="../media/image670.png"/><Relationship Id="rId154" Type="http://schemas.openxmlformats.org/officeDocument/2006/relationships/image" Target="../media/image671.png"/><Relationship Id="rId155" Type="http://schemas.openxmlformats.org/officeDocument/2006/relationships/image" Target="../media/image672.png"/><Relationship Id="rId156" Type="http://schemas.openxmlformats.org/officeDocument/2006/relationships/image" Target="../media/image673.png"/><Relationship Id="rId157" Type="http://schemas.openxmlformats.org/officeDocument/2006/relationships/image" Target="../media/image674.png"/><Relationship Id="rId158" Type="http://schemas.openxmlformats.org/officeDocument/2006/relationships/image" Target="../media/image675.png"/><Relationship Id="rId159" Type="http://schemas.openxmlformats.org/officeDocument/2006/relationships/image" Target="../media/image676.png"/><Relationship Id="rId160" Type="http://schemas.openxmlformats.org/officeDocument/2006/relationships/image" Target="../media/image677.png"/><Relationship Id="rId161" Type="http://schemas.openxmlformats.org/officeDocument/2006/relationships/image" Target="../media/image678.png"/><Relationship Id="rId162" Type="http://schemas.openxmlformats.org/officeDocument/2006/relationships/image" Target="../media/image679.png"/><Relationship Id="rId163" Type="http://schemas.openxmlformats.org/officeDocument/2006/relationships/image" Target="../media/image680.png"/><Relationship Id="rId164" Type="http://schemas.openxmlformats.org/officeDocument/2006/relationships/image" Target="../media/image681.png"/><Relationship Id="rId165" Type="http://schemas.openxmlformats.org/officeDocument/2006/relationships/image" Target="../media/image682.png"/><Relationship Id="rId166" Type="http://schemas.openxmlformats.org/officeDocument/2006/relationships/image" Target="../media/image683.png"/><Relationship Id="rId167" Type="http://schemas.openxmlformats.org/officeDocument/2006/relationships/image" Target="../media/image684.png"/><Relationship Id="rId168" Type="http://schemas.openxmlformats.org/officeDocument/2006/relationships/image" Target="../media/image685.png"/><Relationship Id="rId169" Type="http://schemas.openxmlformats.org/officeDocument/2006/relationships/image" Target="../media/image686.png"/><Relationship Id="rId170" Type="http://schemas.openxmlformats.org/officeDocument/2006/relationships/image" Target="../media/image687.png"/><Relationship Id="rId171" Type="http://schemas.openxmlformats.org/officeDocument/2006/relationships/image" Target="../media/image688.png"/><Relationship Id="rId172" Type="http://schemas.openxmlformats.org/officeDocument/2006/relationships/image" Target="../media/image689.png"/><Relationship Id="rId173" Type="http://schemas.openxmlformats.org/officeDocument/2006/relationships/image" Target="../media/image690.png"/><Relationship Id="rId174" Type="http://schemas.openxmlformats.org/officeDocument/2006/relationships/image" Target="../media/image691.png"/><Relationship Id="rId175" Type="http://schemas.openxmlformats.org/officeDocument/2006/relationships/image" Target="../media/image692.png"/><Relationship Id="rId176" Type="http://schemas.openxmlformats.org/officeDocument/2006/relationships/image" Target="../media/image693.png"/><Relationship Id="rId177" Type="http://schemas.openxmlformats.org/officeDocument/2006/relationships/notesSlide" Target="../notesSlides/notesSlide6.xml"/><Relationship Id="rId178" Type="http://schemas.openxmlformats.org/officeDocument/2006/relationships/slide" Target="slide6.xm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4.png"/><Relationship Id="rId3" Type="http://schemas.openxmlformats.org/officeDocument/2006/relationships/image" Target="../media/image695.png"/><Relationship Id="rId4" Type="http://schemas.openxmlformats.org/officeDocument/2006/relationships/image" Target="../media/image696.png"/><Relationship Id="rId5" Type="http://schemas.openxmlformats.org/officeDocument/2006/relationships/image" Target="../media/image697.png"/><Relationship Id="rId6" Type="http://schemas.openxmlformats.org/officeDocument/2006/relationships/image" Target="../media/image698.png"/><Relationship Id="rId7" Type="http://schemas.openxmlformats.org/officeDocument/2006/relationships/image" Target="../media/image699.png"/><Relationship Id="rId8" Type="http://schemas.openxmlformats.org/officeDocument/2006/relationships/image" Target="../media/image700.png"/><Relationship Id="rId9" Type="http://schemas.openxmlformats.org/officeDocument/2006/relationships/image" Target="../media/image701.png"/><Relationship Id="rId10" Type="http://schemas.openxmlformats.org/officeDocument/2006/relationships/image" Target="../media/image702.png"/><Relationship Id="rId11" Type="http://schemas.openxmlformats.org/officeDocument/2006/relationships/image" Target="../media/image703.png"/><Relationship Id="rId12" Type="http://schemas.openxmlformats.org/officeDocument/2006/relationships/image" Target="../media/image704.png"/><Relationship Id="rId13" Type="http://schemas.openxmlformats.org/officeDocument/2006/relationships/image" Target="../media/image705.png"/><Relationship Id="rId14" Type="http://schemas.openxmlformats.org/officeDocument/2006/relationships/image" Target="../media/image706.png"/><Relationship Id="rId15" Type="http://schemas.openxmlformats.org/officeDocument/2006/relationships/image" Target="../media/image707.png"/><Relationship Id="rId16" Type="http://schemas.openxmlformats.org/officeDocument/2006/relationships/image" Target="../media/image708.png"/><Relationship Id="rId17" Type="http://schemas.openxmlformats.org/officeDocument/2006/relationships/image" Target="../media/image709.png"/><Relationship Id="rId18" Type="http://schemas.openxmlformats.org/officeDocument/2006/relationships/image" Target="../media/image710.png"/><Relationship Id="rId19" Type="http://schemas.openxmlformats.org/officeDocument/2006/relationships/image" Target="../media/image711.png"/><Relationship Id="rId20" Type="http://schemas.openxmlformats.org/officeDocument/2006/relationships/image" Target="../media/image712.png"/><Relationship Id="rId21" Type="http://schemas.openxmlformats.org/officeDocument/2006/relationships/image" Target="../media/image713.png"/><Relationship Id="rId22" Type="http://schemas.openxmlformats.org/officeDocument/2006/relationships/image" Target="../media/image714.png"/><Relationship Id="rId23" Type="http://schemas.openxmlformats.org/officeDocument/2006/relationships/image" Target="../media/image715.png"/><Relationship Id="rId24" Type="http://schemas.openxmlformats.org/officeDocument/2006/relationships/image" Target="../media/image716.png"/><Relationship Id="rId25" Type="http://schemas.openxmlformats.org/officeDocument/2006/relationships/image" Target="../media/image717.png"/><Relationship Id="rId26" Type="http://schemas.openxmlformats.org/officeDocument/2006/relationships/image" Target="../media/image718.png"/><Relationship Id="rId27" Type="http://schemas.openxmlformats.org/officeDocument/2006/relationships/image" Target="../media/image719.png"/><Relationship Id="rId28" Type="http://schemas.openxmlformats.org/officeDocument/2006/relationships/image" Target="../media/image720.png"/><Relationship Id="rId29" Type="http://schemas.openxmlformats.org/officeDocument/2006/relationships/image" Target="../media/image721.png"/><Relationship Id="rId30" Type="http://schemas.openxmlformats.org/officeDocument/2006/relationships/image" Target="../media/image722.png"/><Relationship Id="rId31" Type="http://schemas.openxmlformats.org/officeDocument/2006/relationships/image" Target="../media/image723.png"/><Relationship Id="rId32" Type="http://schemas.openxmlformats.org/officeDocument/2006/relationships/image" Target="../media/image724.png"/><Relationship Id="rId33" Type="http://schemas.openxmlformats.org/officeDocument/2006/relationships/image" Target="../media/image725.png"/><Relationship Id="rId34" Type="http://schemas.openxmlformats.org/officeDocument/2006/relationships/image" Target="../media/image726.png"/><Relationship Id="rId35" Type="http://schemas.openxmlformats.org/officeDocument/2006/relationships/image" Target="../media/image727.png"/><Relationship Id="rId36" Type="http://schemas.openxmlformats.org/officeDocument/2006/relationships/image" Target="../media/image728.png"/><Relationship Id="rId37" Type="http://schemas.openxmlformats.org/officeDocument/2006/relationships/image" Target="../media/image729.png"/><Relationship Id="rId38" Type="http://schemas.openxmlformats.org/officeDocument/2006/relationships/image" Target="../media/image730.png"/><Relationship Id="rId39" Type="http://schemas.openxmlformats.org/officeDocument/2006/relationships/image" Target="../media/image731.png"/><Relationship Id="rId40" Type="http://schemas.openxmlformats.org/officeDocument/2006/relationships/image" Target="../media/image732.png"/><Relationship Id="rId41" Type="http://schemas.openxmlformats.org/officeDocument/2006/relationships/image" Target="../media/image733.png"/><Relationship Id="rId42" Type="http://schemas.openxmlformats.org/officeDocument/2006/relationships/image" Target="../media/image734.png"/><Relationship Id="rId43" Type="http://schemas.openxmlformats.org/officeDocument/2006/relationships/image" Target="../media/image735.png"/><Relationship Id="rId44" Type="http://schemas.openxmlformats.org/officeDocument/2006/relationships/image" Target="../media/image736.png"/><Relationship Id="rId45" Type="http://schemas.openxmlformats.org/officeDocument/2006/relationships/image" Target="../media/image737.png"/><Relationship Id="rId46" Type="http://schemas.openxmlformats.org/officeDocument/2006/relationships/image" Target="../media/image738.png"/><Relationship Id="rId47" Type="http://schemas.openxmlformats.org/officeDocument/2006/relationships/image" Target="../media/image739.png"/><Relationship Id="rId48" Type="http://schemas.openxmlformats.org/officeDocument/2006/relationships/image" Target="../media/image740.png"/><Relationship Id="rId49" Type="http://schemas.openxmlformats.org/officeDocument/2006/relationships/image" Target="../media/image741.png"/><Relationship Id="rId50" Type="http://schemas.openxmlformats.org/officeDocument/2006/relationships/image" Target="../media/image742.png"/><Relationship Id="rId51" Type="http://schemas.openxmlformats.org/officeDocument/2006/relationships/image" Target="../media/image743.png"/><Relationship Id="rId52" Type="http://schemas.openxmlformats.org/officeDocument/2006/relationships/image" Target="../media/image744.png"/><Relationship Id="rId53" Type="http://schemas.openxmlformats.org/officeDocument/2006/relationships/image" Target="../media/image745.png"/><Relationship Id="rId54" Type="http://schemas.openxmlformats.org/officeDocument/2006/relationships/image" Target="../media/image746.png"/><Relationship Id="rId55" Type="http://schemas.openxmlformats.org/officeDocument/2006/relationships/image" Target="../media/image747.png"/><Relationship Id="rId56" Type="http://schemas.openxmlformats.org/officeDocument/2006/relationships/image" Target="../media/image748.png"/><Relationship Id="rId57" Type="http://schemas.openxmlformats.org/officeDocument/2006/relationships/image" Target="../media/image749.png"/><Relationship Id="rId58" Type="http://schemas.openxmlformats.org/officeDocument/2006/relationships/image" Target="../media/image750.png"/><Relationship Id="rId59" Type="http://schemas.openxmlformats.org/officeDocument/2006/relationships/image" Target="../media/image751.png"/><Relationship Id="rId60" Type="http://schemas.openxmlformats.org/officeDocument/2006/relationships/image" Target="../media/image752.png"/><Relationship Id="rId61" Type="http://schemas.openxmlformats.org/officeDocument/2006/relationships/image" Target="../media/image753.png"/><Relationship Id="rId62" Type="http://schemas.openxmlformats.org/officeDocument/2006/relationships/image" Target="../media/image754.png"/><Relationship Id="rId63" Type="http://schemas.openxmlformats.org/officeDocument/2006/relationships/image" Target="../media/image755.png"/><Relationship Id="rId64" Type="http://schemas.openxmlformats.org/officeDocument/2006/relationships/image" Target="../media/image756.png"/><Relationship Id="rId65" Type="http://schemas.openxmlformats.org/officeDocument/2006/relationships/image" Target="../media/image757.png"/><Relationship Id="rId66" Type="http://schemas.openxmlformats.org/officeDocument/2006/relationships/image" Target="../media/image758.png"/><Relationship Id="rId67" Type="http://schemas.openxmlformats.org/officeDocument/2006/relationships/image" Target="../media/image759.png"/><Relationship Id="rId68" Type="http://schemas.openxmlformats.org/officeDocument/2006/relationships/image" Target="../media/image760.png"/><Relationship Id="rId69" Type="http://schemas.openxmlformats.org/officeDocument/2006/relationships/image" Target="../media/image761.png"/><Relationship Id="rId70" Type="http://schemas.openxmlformats.org/officeDocument/2006/relationships/image" Target="../media/image762.png"/><Relationship Id="rId71" Type="http://schemas.openxmlformats.org/officeDocument/2006/relationships/image" Target="../media/image763.png"/><Relationship Id="rId72" Type="http://schemas.openxmlformats.org/officeDocument/2006/relationships/image" Target="../media/image764.png"/><Relationship Id="rId73" Type="http://schemas.openxmlformats.org/officeDocument/2006/relationships/image" Target="../media/image765.png"/><Relationship Id="rId74" Type="http://schemas.openxmlformats.org/officeDocument/2006/relationships/image" Target="../media/image766.png"/><Relationship Id="rId75" Type="http://schemas.openxmlformats.org/officeDocument/2006/relationships/image" Target="../media/image767.png"/><Relationship Id="rId76" Type="http://schemas.openxmlformats.org/officeDocument/2006/relationships/image" Target="../media/image768.png"/><Relationship Id="rId77" Type="http://schemas.openxmlformats.org/officeDocument/2006/relationships/image" Target="../media/image769.png"/><Relationship Id="rId78" Type="http://schemas.openxmlformats.org/officeDocument/2006/relationships/image" Target="../media/image770.png"/><Relationship Id="rId79" Type="http://schemas.openxmlformats.org/officeDocument/2006/relationships/image" Target="../media/image771.png"/><Relationship Id="rId80" Type="http://schemas.openxmlformats.org/officeDocument/2006/relationships/image" Target="../media/image772.png"/><Relationship Id="rId81" Type="http://schemas.openxmlformats.org/officeDocument/2006/relationships/image" Target="../media/image773.png"/><Relationship Id="rId82" Type="http://schemas.openxmlformats.org/officeDocument/2006/relationships/image" Target="../media/image774.png"/><Relationship Id="rId83" Type="http://schemas.openxmlformats.org/officeDocument/2006/relationships/image" Target="../media/image775.png"/><Relationship Id="rId84" Type="http://schemas.openxmlformats.org/officeDocument/2006/relationships/image" Target="../media/image776.png"/><Relationship Id="rId85" Type="http://schemas.openxmlformats.org/officeDocument/2006/relationships/image" Target="../media/image777.png"/><Relationship Id="rId86" Type="http://schemas.openxmlformats.org/officeDocument/2006/relationships/image" Target="../media/image778.png"/><Relationship Id="rId87" Type="http://schemas.openxmlformats.org/officeDocument/2006/relationships/image" Target="../media/image779.png"/><Relationship Id="rId88" Type="http://schemas.openxmlformats.org/officeDocument/2006/relationships/image" Target="../media/image780.png"/><Relationship Id="rId89" Type="http://schemas.openxmlformats.org/officeDocument/2006/relationships/image" Target="../media/image781.png"/><Relationship Id="rId90" Type="http://schemas.openxmlformats.org/officeDocument/2006/relationships/image" Target="../media/image782.png"/><Relationship Id="rId91" Type="http://schemas.openxmlformats.org/officeDocument/2006/relationships/image" Target="../media/image783.png"/><Relationship Id="rId92" Type="http://schemas.openxmlformats.org/officeDocument/2006/relationships/image" Target="../media/image784.png"/><Relationship Id="rId93" Type="http://schemas.openxmlformats.org/officeDocument/2006/relationships/image" Target="../media/image785.png"/><Relationship Id="rId94" Type="http://schemas.openxmlformats.org/officeDocument/2006/relationships/image" Target="../media/image786.png"/><Relationship Id="rId95" Type="http://schemas.openxmlformats.org/officeDocument/2006/relationships/image" Target="../media/image787.png"/><Relationship Id="rId96" Type="http://schemas.openxmlformats.org/officeDocument/2006/relationships/image" Target="../media/image788.png"/><Relationship Id="rId97" Type="http://schemas.openxmlformats.org/officeDocument/2006/relationships/image" Target="../media/image789.png"/><Relationship Id="rId98" Type="http://schemas.openxmlformats.org/officeDocument/2006/relationships/image" Target="../media/image790.png"/><Relationship Id="rId99" Type="http://schemas.openxmlformats.org/officeDocument/2006/relationships/image" Target="../media/image791.png"/><Relationship Id="rId100" Type="http://schemas.openxmlformats.org/officeDocument/2006/relationships/image" Target="../media/image792.png"/><Relationship Id="rId101" Type="http://schemas.openxmlformats.org/officeDocument/2006/relationships/image" Target="../media/image793.png"/><Relationship Id="rId102" Type="http://schemas.openxmlformats.org/officeDocument/2006/relationships/image" Target="../media/image794.png"/><Relationship Id="rId103" Type="http://schemas.openxmlformats.org/officeDocument/2006/relationships/image" Target="../media/image795.png"/><Relationship Id="rId104" Type="http://schemas.openxmlformats.org/officeDocument/2006/relationships/image" Target="../media/image796.png"/><Relationship Id="rId105" Type="http://schemas.openxmlformats.org/officeDocument/2006/relationships/notesSlide" Target="../notesSlides/notesSlide7.xml"/><Relationship Id="rId106" Type="http://schemas.openxmlformats.org/officeDocument/2006/relationships/slide" Target="slide7.xm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7.png"/><Relationship Id="rId3" Type="http://schemas.openxmlformats.org/officeDocument/2006/relationships/image" Target="../media/image798.png"/><Relationship Id="rId4" Type="http://schemas.openxmlformats.org/officeDocument/2006/relationships/image" Target="../media/image799.png"/><Relationship Id="rId5" Type="http://schemas.openxmlformats.org/officeDocument/2006/relationships/image" Target="../media/image800.png"/><Relationship Id="rId6" Type="http://schemas.openxmlformats.org/officeDocument/2006/relationships/image" Target="../media/image801.png"/><Relationship Id="rId7" Type="http://schemas.openxmlformats.org/officeDocument/2006/relationships/image" Target="../media/image802.png"/><Relationship Id="rId8" Type="http://schemas.openxmlformats.org/officeDocument/2006/relationships/image" Target="../media/image803.png"/><Relationship Id="rId9" Type="http://schemas.openxmlformats.org/officeDocument/2006/relationships/image" Target="../media/image804.png"/><Relationship Id="rId10" Type="http://schemas.openxmlformats.org/officeDocument/2006/relationships/image" Target="../media/image805.png"/><Relationship Id="rId11" Type="http://schemas.openxmlformats.org/officeDocument/2006/relationships/image" Target="../media/image806.png"/><Relationship Id="rId12" Type="http://schemas.openxmlformats.org/officeDocument/2006/relationships/image" Target="../media/image807.png"/><Relationship Id="rId13" Type="http://schemas.openxmlformats.org/officeDocument/2006/relationships/image" Target="../media/image808.png"/><Relationship Id="rId14" Type="http://schemas.openxmlformats.org/officeDocument/2006/relationships/image" Target="../media/image809.png"/><Relationship Id="rId15" Type="http://schemas.openxmlformats.org/officeDocument/2006/relationships/image" Target="../media/image810.png"/><Relationship Id="rId16" Type="http://schemas.openxmlformats.org/officeDocument/2006/relationships/image" Target="../media/image811.png"/><Relationship Id="rId17" Type="http://schemas.openxmlformats.org/officeDocument/2006/relationships/image" Target="../media/image812.png"/><Relationship Id="rId18" Type="http://schemas.openxmlformats.org/officeDocument/2006/relationships/image" Target="../media/image813.png"/><Relationship Id="rId19" Type="http://schemas.openxmlformats.org/officeDocument/2006/relationships/image" Target="../media/image814.png"/><Relationship Id="rId20" Type="http://schemas.openxmlformats.org/officeDocument/2006/relationships/image" Target="../media/image815.png"/><Relationship Id="rId21" Type="http://schemas.openxmlformats.org/officeDocument/2006/relationships/image" Target="../media/image816.png"/><Relationship Id="rId22" Type="http://schemas.openxmlformats.org/officeDocument/2006/relationships/image" Target="../media/image817.png"/><Relationship Id="rId23" Type="http://schemas.openxmlformats.org/officeDocument/2006/relationships/image" Target="../media/image818.png"/><Relationship Id="rId24" Type="http://schemas.openxmlformats.org/officeDocument/2006/relationships/image" Target="../media/image819.png"/><Relationship Id="rId25" Type="http://schemas.openxmlformats.org/officeDocument/2006/relationships/image" Target="../media/image820.png"/><Relationship Id="rId26" Type="http://schemas.openxmlformats.org/officeDocument/2006/relationships/image" Target="../media/image821.png"/><Relationship Id="rId27" Type="http://schemas.openxmlformats.org/officeDocument/2006/relationships/image" Target="../media/image822.png"/><Relationship Id="rId28" Type="http://schemas.openxmlformats.org/officeDocument/2006/relationships/image" Target="../media/image823.png"/><Relationship Id="rId29" Type="http://schemas.openxmlformats.org/officeDocument/2006/relationships/image" Target="../media/image824.png"/><Relationship Id="rId30" Type="http://schemas.openxmlformats.org/officeDocument/2006/relationships/image" Target="../media/image825.png"/><Relationship Id="rId31" Type="http://schemas.openxmlformats.org/officeDocument/2006/relationships/image" Target="../media/image826.png"/><Relationship Id="rId32" Type="http://schemas.openxmlformats.org/officeDocument/2006/relationships/image" Target="../media/image827.png"/><Relationship Id="rId33" Type="http://schemas.openxmlformats.org/officeDocument/2006/relationships/image" Target="../media/image828.png"/><Relationship Id="rId34" Type="http://schemas.openxmlformats.org/officeDocument/2006/relationships/image" Target="../media/image829.png"/><Relationship Id="rId35" Type="http://schemas.openxmlformats.org/officeDocument/2006/relationships/image" Target="../media/image830.png"/><Relationship Id="rId36" Type="http://schemas.openxmlformats.org/officeDocument/2006/relationships/image" Target="../media/image831.png"/><Relationship Id="rId37" Type="http://schemas.openxmlformats.org/officeDocument/2006/relationships/image" Target="../media/image832.png"/><Relationship Id="rId38" Type="http://schemas.openxmlformats.org/officeDocument/2006/relationships/image" Target="../media/image833.png"/><Relationship Id="rId39" Type="http://schemas.openxmlformats.org/officeDocument/2006/relationships/image" Target="../media/image834.png"/><Relationship Id="rId40" Type="http://schemas.openxmlformats.org/officeDocument/2006/relationships/image" Target="../media/image835.png"/><Relationship Id="rId41" Type="http://schemas.openxmlformats.org/officeDocument/2006/relationships/image" Target="../media/image836.png"/><Relationship Id="rId42" Type="http://schemas.openxmlformats.org/officeDocument/2006/relationships/image" Target="../media/image837.png"/><Relationship Id="rId43" Type="http://schemas.openxmlformats.org/officeDocument/2006/relationships/image" Target="../media/image838.png"/><Relationship Id="rId44" Type="http://schemas.openxmlformats.org/officeDocument/2006/relationships/image" Target="../media/image839.png"/><Relationship Id="rId45" Type="http://schemas.openxmlformats.org/officeDocument/2006/relationships/image" Target="../media/image840.png"/><Relationship Id="rId46" Type="http://schemas.openxmlformats.org/officeDocument/2006/relationships/image" Target="../media/image841.png"/><Relationship Id="rId47" Type="http://schemas.openxmlformats.org/officeDocument/2006/relationships/image" Target="../media/image842.png"/><Relationship Id="rId48" Type="http://schemas.openxmlformats.org/officeDocument/2006/relationships/image" Target="../media/image843.png"/><Relationship Id="rId49" Type="http://schemas.openxmlformats.org/officeDocument/2006/relationships/image" Target="../media/image844.png"/><Relationship Id="rId50" Type="http://schemas.openxmlformats.org/officeDocument/2006/relationships/image" Target="../media/image845.png"/><Relationship Id="rId51" Type="http://schemas.openxmlformats.org/officeDocument/2006/relationships/image" Target="../media/image846.png"/><Relationship Id="rId52" Type="http://schemas.openxmlformats.org/officeDocument/2006/relationships/image" Target="../media/image847.png"/><Relationship Id="rId53" Type="http://schemas.openxmlformats.org/officeDocument/2006/relationships/image" Target="../media/image848.png"/><Relationship Id="rId54" Type="http://schemas.openxmlformats.org/officeDocument/2006/relationships/image" Target="../media/image849.png"/><Relationship Id="rId55" Type="http://schemas.openxmlformats.org/officeDocument/2006/relationships/image" Target="../media/image850.png"/><Relationship Id="rId56" Type="http://schemas.openxmlformats.org/officeDocument/2006/relationships/image" Target="../media/image851.png"/><Relationship Id="rId57" Type="http://schemas.openxmlformats.org/officeDocument/2006/relationships/image" Target="../media/image852.png"/><Relationship Id="rId58" Type="http://schemas.openxmlformats.org/officeDocument/2006/relationships/image" Target="../media/image853.png"/><Relationship Id="rId59" Type="http://schemas.openxmlformats.org/officeDocument/2006/relationships/image" Target="../media/image854.png"/><Relationship Id="rId60" Type="http://schemas.openxmlformats.org/officeDocument/2006/relationships/image" Target="../media/image855.png"/><Relationship Id="rId61" Type="http://schemas.openxmlformats.org/officeDocument/2006/relationships/image" Target="../media/image856.png"/><Relationship Id="rId62" Type="http://schemas.openxmlformats.org/officeDocument/2006/relationships/image" Target="../media/image857.png"/><Relationship Id="rId63" Type="http://schemas.openxmlformats.org/officeDocument/2006/relationships/image" Target="../media/image858.png"/><Relationship Id="rId64" Type="http://schemas.openxmlformats.org/officeDocument/2006/relationships/image" Target="../media/image859.png"/><Relationship Id="rId65" Type="http://schemas.openxmlformats.org/officeDocument/2006/relationships/image" Target="../media/image860.png"/><Relationship Id="rId66" Type="http://schemas.openxmlformats.org/officeDocument/2006/relationships/image" Target="../media/image861.png"/><Relationship Id="rId67" Type="http://schemas.openxmlformats.org/officeDocument/2006/relationships/image" Target="../media/image862.png"/><Relationship Id="rId68" Type="http://schemas.openxmlformats.org/officeDocument/2006/relationships/image" Target="../media/image863.png"/><Relationship Id="rId69" Type="http://schemas.openxmlformats.org/officeDocument/2006/relationships/image" Target="../media/image864.png"/><Relationship Id="rId70" Type="http://schemas.openxmlformats.org/officeDocument/2006/relationships/image" Target="../media/image865.png"/><Relationship Id="rId71" Type="http://schemas.openxmlformats.org/officeDocument/2006/relationships/image" Target="../media/image866.png"/><Relationship Id="rId72" Type="http://schemas.openxmlformats.org/officeDocument/2006/relationships/image" Target="../media/image867.png"/><Relationship Id="rId73" Type="http://schemas.openxmlformats.org/officeDocument/2006/relationships/image" Target="../media/image868.png"/><Relationship Id="rId74" Type="http://schemas.openxmlformats.org/officeDocument/2006/relationships/image" Target="../media/image869.png"/><Relationship Id="rId75" Type="http://schemas.openxmlformats.org/officeDocument/2006/relationships/image" Target="../media/image870.png"/><Relationship Id="rId76" Type="http://schemas.openxmlformats.org/officeDocument/2006/relationships/image" Target="../media/image871.png"/><Relationship Id="rId77" Type="http://schemas.openxmlformats.org/officeDocument/2006/relationships/image" Target="../media/image872.png"/><Relationship Id="rId78" Type="http://schemas.openxmlformats.org/officeDocument/2006/relationships/image" Target="../media/image873.png"/><Relationship Id="rId79" Type="http://schemas.openxmlformats.org/officeDocument/2006/relationships/image" Target="../media/image874.png"/><Relationship Id="rId80" Type="http://schemas.openxmlformats.org/officeDocument/2006/relationships/image" Target="../media/image875.png"/><Relationship Id="rId81" Type="http://schemas.openxmlformats.org/officeDocument/2006/relationships/image" Target="../media/image876.png"/><Relationship Id="rId82" Type="http://schemas.openxmlformats.org/officeDocument/2006/relationships/image" Target="../media/image877.png"/><Relationship Id="rId83" Type="http://schemas.openxmlformats.org/officeDocument/2006/relationships/image" Target="../media/image878.png"/><Relationship Id="rId84" Type="http://schemas.openxmlformats.org/officeDocument/2006/relationships/image" Target="../media/image879.png"/><Relationship Id="rId85" Type="http://schemas.openxmlformats.org/officeDocument/2006/relationships/image" Target="../media/image880.png"/><Relationship Id="rId86" Type="http://schemas.openxmlformats.org/officeDocument/2006/relationships/image" Target="../media/image881.png"/><Relationship Id="rId87" Type="http://schemas.openxmlformats.org/officeDocument/2006/relationships/image" Target="../media/image882.png"/><Relationship Id="rId88" Type="http://schemas.openxmlformats.org/officeDocument/2006/relationships/image" Target="../media/image883.png"/><Relationship Id="rId89" Type="http://schemas.openxmlformats.org/officeDocument/2006/relationships/image" Target="../media/image884.png"/><Relationship Id="rId90" Type="http://schemas.openxmlformats.org/officeDocument/2006/relationships/image" Target="../media/image885.png"/><Relationship Id="rId91" Type="http://schemas.openxmlformats.org/officeDocument/2006/relationships/image" Target="../media/image886.png"/><Relationship Id="rId92" Type="http://schemas.openxmlformats.org/officeDocument/2006/relationships/image" Target="../media/image887.png"/><Relationship Id="rId93" Type="http://schemas.openxmlformats.org/officeDocument/2006/relationships/image" Target="../media/image888.png"/><Relationship Id="rId94" Type="http://schemas.openxmlformats.org/officeDocument/2006/relationships/image" Target="../media/image889.png"/><Relationship Id="rId95" Type="http://schemas.openxmlformats.org/officeDocument/2006/relationships/image" Target="../media/image890.png"/><Relationship Id="rId96" Type="http://schemas.openxmlformats.org/officeDocument/2006/relationships/image" Target="../media/image891.png"/><Relationship Id="rId97" Type="http://schemas.openxmlformats.org/officeDocument/2006/relationships/image" Target="../media/image892.png"/><Relationship Id="rId98" Type="http://schemas.openxmlformats.org/officeDocument/2006/relationships/image" Target="../media/image893.png"/><Relationship Id="rId99" Type="http://schemas.openxmlformats.org/officeDocument/2006/relationships/image" Target="../media/image894.png"/><Relationship Id="rId100" Type="http://schemas.openxmlformats.org/officeDocument/2006/relationships/image" Target="../media/image895.png"/><Relationship Id="rId101" Type="http://schemas.openxmlformats.org/officeDocument/2006/relationships/image" Target="../media/image896.png"/><Relationship Id="rId102" Type="http://schemas.openxmlformats.org/officeDocument/2006/relationships/image" Target="../media/image897.png"/><Relationship Id="rId103" Type="http://schemas.openxmlformats.org/officeDocument/2006/relationships/image" Target="../media/image898.png"/><Relationship Id="rId104" Type="http://schemas.openxmlformats.org/officeDocument/2006/relationships/image" Target="../media/image899.png"/><Relationship Id="rId105" Type="http://schemas.openxmlformats.org/officeDocument/2006/relationships/image" Target="../media/image900.jpg"/><Relationship Id="rId106" Type="http://schemas.openxmlformats.org/officeDocument/2006/relationships/image" Target="../media/image901.jpg"/><Relationship Id="rId107" Type="http://schemas.openxmlformats.org/officeDocument/2006/relationships/image" Target="../media/image902.jpg"/><Relationship Id="rId108" Type="http://schemas.openxmlformats.org/officeDocument/2006/relationships/image" Target="../media/image903.jpg"/><Relationship Id="rId109" Type="http://schemas.openxmlformats.org/officeDocument/2006/relationships/image" Target="../media/image904.jpg"/><Relationship Id="rId110" Type="http://schemas.openxmlformats.org/officeDocument/2006/relationships/image" Target="../media/image905.jpg"/><Relationship Id="rId111" Type="http://schemas.openxmlformats.org/officeDocument/2006/relationships/image" Target="../media/image906.jpg"/><Relationship Id="rId112" Type="http://schemas.openxmlformats.org/officeDocument/2006/relationships/image" Target="../media/image907.jpg"/><Relationship Id="rId113" Type="http://schemas.openxmlformats.org/officeDocument/2006/relationships/image" Target="../media/image908.jpg"/><Relationship Id="rId114" Type="http://schemas.openxmlformats.org/officeDocument/2006/relationships/image" Target="../media/image909.jpg"/><Relationship Id="rId115" Type="http://schemas.openxmlformats.org/officeDocument/2006/relationships/image" Target="../media/image910.jpg"/><Relationship Id="rId116" Type="http://schemas.openxmlformats.org/officeDocument/2006/relationships/image" Target="../media/image911.jpg"/><Relationship Id="rId117" Type="http://schemas.openxmlformats.org/officeDocument/2006/relationships/notesSlide" Target="../notesSlides/notesSlide8.xml"/><Relationship Id="rId118" Type="http://schemas.openxmlformats.org/officeDocument/2006/relationships/slide" Target="slide8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4839" y="1726094"/>
            <a:ext cx="2164080" cy="269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273050">
              <a:lnSpc>
                <a:spcPct val="100000"/>
              </a:lnSpc>
            </a:pPr>
            <a:r>
              <a:rPr dirty="0" sz="3000">
                <a:solidFill>
                  <a:srgbClr val="FFFFFF"/>
                </a:solidFill>
                <a:latin typeface="Helvetica Neue UltraLight"/>
                <a:cs typeface="Helvetica Neue UltraLight"/>
              </a:rPr>
              <a:t>Présentation Projet</a:t>
            </a:r>
            <a:endParaRPr sz="3000">
              <a:latin typeface="Helvetica Neue UltraLight"/>
              <a:cs typeface="Helvetica Neue UltraLight"/>
            </a:endParaRPr>
          </a:p>
          <a:p>
            <a:pPr marL="12700" marR="5080">
              <a:lnSpc>
                <a:spcPct val="100000"/>
              </a:lnSpc>
            </a:pPr>
            <a:r>
              <a:rPr dirty="0" sz="3000">
                <a:solidFill>
                  <a:srgbClr val="FFFFFF"/>
                </a:solidFill>
                <a:latin typeface="Helvetica Neue UltraLight"/>
                <a:cs typeface="Helvetica Neue UltraLight"/>
              </a:rPr>
              <a:t>de Dirigeables Gros Porteurs Autonomes </a:t>
            </a:r>
            <a:r>
              <a:rPr dirty="0" sz="3000" spc="-280">
                <a:solidFill>
                  <a:srgbClr val="FFFFFF"/>
                </a:solidFill>
                <a:latin typeface="Helvetica Neue UltraLight"/>
                <a:cs typeface="Helvetica Neue UltraLight"/>
              </a:rPr>
              <a:t>T</a:t>
            </a:r>
            <a:r>
              <a:rPr dirty="0" sz="3000">
                <a:solidFill>
                  <a:srgbClr val="FFFFFF"/>
                </a:solidFill>
                <a:latin typeface="Helvetica Neue UltraLight"/>
                <a:cs typeface="Helvetica Neue UltraLight"/>
              </a:rPr>
              <a:t>out </a:t>
            </a:r>
            <a:r>
              <a:rPr dirty="0" sz="3000" spc="-280">
                <a:solidFill>
                  <a:srgbClr val="FFFFFF"/>
                </a:solidFill>
                <a:latin typeface="Helvetica Neue UltraLight"/>
                <a:cs typeface="Helvetica Neue UltraLight"/>
              </a:rPr>
              <a:t>T</a:t>
            </a:r>
            <a:r>
              <a:rPr dirty="0" sz="3000">
                <a:solidFill>
                  <a:srgbClr val="FFFFFF"/>
                </a:solidFill>
                <a:latin typeface="Helvetica Neue UltraLight"/>
                <a:cs typeface="Helvetica Neue UltraLight"/>
              </a:rPr>
              <a:t>emps</a:t>
            </a:r>
            <a:endParaRPr sz="3000">
              <a:latin typeface="Helvetica Neue UltraLight"/>
              <a:cs typeface="Helvetica Neue Ultra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32003"/>
            <a:ext cx="2520315" cy="755650"/>
          </a:xfrm>
          <a:custGeom>
            <a:avLst/>
            <a:gdLst/>
            <a:ahLst/>
            <a:cxnLst/>
            <a:rect l="l" t="t" r="r" b="b"/>
            <a:pathLst>
              <a:path w="2520315" h="755650">
                <a:moveTo>
                  <a:pt x="0" y="755446"/>
                </a:moveTo>
                <a:lnTo>
                  <a:pt x="2519997" y="755446"/>
                </a:lnTo>
                <a:lnTo>
                  <a:pt x="2519997" y="0"/>
                </a:lnTo>
                <a:lnTo>
                  <a:pt x="0" y="0"/>
                </a:lnTo>
                <a:lnTo>
                  <a:pt x="0" y="7554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41601" y="594004"/>
            <a:ext cx="647065" cy="451484"/>
          </a:xfrm>
          <a:custGeom>
            <a:avLst/>
            <a:gdLst/>
            <a:ahLst/>
            <a:cxnLst/>
            <a:rect l="l" t="t" r="r" b="b"/>
            <a:pathLst>
              <a:path w="647064" h="451484">
                <a:moveTo>
                  <a:pt x="0" y="451243"/>
                </a:moveTo>
                <a:lnTo>
                  <a:pt x="646658" y="451243"/>
                </a:lnTo>
                <a:lnTo>
                  <a:pt x="646658" y="0"/>
                </a:lnTo>
                <a:lnTo>
                  <a:pt x="0" y="0"/>
                </a:lnTo>
                <a:lnTo>
                  <a:pt x="0" y="4512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43676" y="597558"/>
            <a:ext cx="639557" cy="445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63079" y="536422"/>
            <a:ext cx="18818" cy="189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01179" y="507415"/>
            <a:ext cx="12028" cy="950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32548" y="505282"/>
            <a:ext cx="13576" cy="601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47191" y="532930"/>
            <a:ext cx="22885" cy="419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64476" y="555193"/>
            <a:ext cx="15925" cy="3909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90524" y="567651"/>
            <a:ext cx="10446" cy="6737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8736" y="864806"/>
            <a:ext cx="43980" cy="3821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08596" y="846213"/>
            <a:ext cx="38392" cy="1518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47229" y="839393"/>
            <a:ext cx="11430" cy="3810"/>
          </a:xfrm>
          <a:custGeom>
            <a:avLst/>
            <a:gdLst/>
            <a:ahLst/>
            <a:cxnLst/>
            <a:rect l="l" t="t" r="r" b="b"/>
            <a:pathLst>
              <a:path w="11430" h="3809">
                <a:moveTo>
                  <a:pt x="5308" y="0"/>
                </a:moveTo>
                <a:lnTo>
                  <a:pt x="3149" y="990"/>
                </a:lnTo>
                <a:lnTo>
                  <a:pt x="0" y="2857"/>
                </a:lnTo>
                <a:lnTo>
                  <a:pt x="1384" y="3365"/>
                </a:lnTo>
                <a:lnTo>
                  <a:pt x="2235" y="3530"/>
                </a:lnTo>
                <a:lnTo>
                  <a:pt x="3860" y="3594"/>
                </a:lnTo>
                <a:lnTo>
                  <a:pt x="4584" y="3454"/>
                </a:lnTo>
                <a:lnTo>
                  <a:pt x="5168" y="3136"/>
                </a:lnTo>
                <a:lnTo>
                  <a:pt x="6197" y="2501"/>
                </a:lnTo>
                <a:lnTo>
                  <a:pt x="7531" y="1841"/>
                </a:lnTo>
                <a:lnTo>
                  <a:pt x="8887" y="1727"/>
                </a:lnTo>
                <a:lnTo>
                  <a:pt x="7797" y="1727"/>
                </a:lnTo>
                <a:lnTo>
                  <a:pt x="8077" y="1663"/>
                </a:lnTo>
                <a:lnTo>
                  <a:pt x="9791" y="1650"/>
                </a:lnTo>
                <a:lnTo>
                  <a:pt x="11303" y="736"/>
                </a:lnTo>
                <a:lnTo>
                  <a:pt x="9944" y="228"/>
                </a:lnTo>
                <a:lnTo>
                  <a:pt x="8890" y="50"/>
                </a:lnTo>
                <a:lnTo>
                  <a:pt x="5308" y="0"/>
                </a:lnTo>
              </a:path>
              <a:path w="11430" h="3809">
                <a:moveTo>
                  <a:pt x="8077" y="1663"/>
                </a:moveTo>
                <a:lnTo>
                  <a:pt x="7797" y="1727"/>
                </a:lnTo>
                <a:lnTo>
                  <a:pt x="8887" y="1727"/>
                </a:lnTo>
              </a:path>
              <a:path w="11430" h="3809">
                <a:moveTo>
                  <a:pt x="8887" y="1727"/>
                </a:moveTo>
                <a:lnTo>
                  <a:pt x="7797" y="1727"/>
                </a:lnTo>
                <a:lnTo>
                  <a:pt x="8077" y="1663"/>
                </a:lnTo>
              </a:path>
              <a:path w="11430" h="3809">
                <a:moveTo>
                  <a:pt x="9640" y="1663"/>
                </a:moveTo>
                <a:lnTo>
                  <a:pt x="8077" y="1663"/>
                </a:lnTo>
                <a:lnTo>
                  <a:pt x="7797" y="1727"/>
                </a:lnTo>
                <a:lnTo>
                  <a:pt x="8887" y="1727"/>
                </a:lnTo>
                <a:lnTo>
                  <a:pt x="9640" y="1663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60818" y="777328"/>
            <a:ext cx="31902" cy="597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91171" y="741629"/>
            <a:ext cx="12636" cy="3778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98359" y="639229"/>
            <a:ext cx="15862" cy="624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05586" y="658456"/>
            <a:ext cx="19558" cy="763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19708" y="655421"/>
            <a:ext cx="12712" cy="1079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23607" y="665975"/>
            <a:ext cx="7886" cy="449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911860" y="685444"/>
            <a:ext cx="6210" cy="643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900417" y="708406"/>
            <a:ext cx="5511" cy="322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901407" y="709396"/>
            <a:ext cx="9347" cy="438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98474" y="720686"/>
            <a:ext cx="7442" cy="687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898397" y="727506"/>
            <a:ext cx="5651" cy="472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897102" y="730783"/>
            <a:ext cx="7581" cy="617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760039" y="886841"/>
            <a:ext cx="129493" cy="9042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95782" y="1008633"/>
            <a:ext cx="63233" cy="2827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756081" y="1022337"/>
            <a:ext cx="7746" cy="560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767219" y="1016330"/>
            <a:ext cx="9512" cy="1121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81481" y="1020546"/>
            <a:ext cx="47510" cy="1286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830440" y="1023886"/>
            <a:ext cx="6070" cy="572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835393" y="1016012"/>
            <a:ext cx="5715" cy="3810"/>
          </a:xfrm>
          <a:custGeom>
            <a:avLst/>
            <a:gdLst/>
            <a:ahLst/>
            <a:cxnLst/>
            <a:rect l="l" t="t" r="r" b="b"/>
            <a:pathLst>
              <a:path w="5715" h="3809">
                <a:moveTo>
                  <a:pt x="4254" y="0"/>
                </a:moveTo>
                <a:lnTo>
                  <a:pt x="1828" y="0"/>
                </a:lnTo>
                <a:lnTo>
                  <a:pt x="711" y="292"/>
                </a:lnTo>
                <a:lnTo>
                  <a:pt x="0" y="3022"/>
                </a:lnTo>
                <a:lnTo>
                  <a:pt x="1308" y="3416"/>
                </a:lnTo>
                <a:lnTo>
                  <a:pt x="3733" y="3416"/>
                </a:lnTo>
                <a:lnTo>
                  <a:pt x="4851" y="3124"/>
                </a:lnTo>
                <a:lnTo>
                  <a:pt x="5562" y="380"/>
                </a:lnTo>
                <a:lnTo>
                  <a:pt x="4254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840943" y="1012939"/>
            <a:ext cx="5715" cy="3810"/>
          </a:xfrm>
          <a:custGeom>
            <a:avLst/>
            <a:gdLst/>
            <a:ahLst/>
            <a:cxnLst/>
            <a:rect l="l" t="t" r="r" b="b"/>
            <a:pathLst>
              <a:path w="5715" h="3809">
                <a:moveTo>
                  <a:pt x="1295" y="0"/>
                </a:moveTo>
                <a:lnTo>
                  <a:pt x="914" y="165"/>
                </a:lnTo>
                <a:lnTo>
                  <a:pt x="635" y="431"/>
                </a:lnTo>
                <a:lnTo>
                  <a:pt x="0" y="2908"/>
                </a:lnTo>
                <a:lnTo>
                  <a:pt x="1231" y="3327"/>
                </a:lnTo>
                <a:lnTo>
                  <a:pt x="3670" y="3327"/>
                </a:lnTo>
                <a:lnTo>
                  <a:pt x="4838" y="2984"/>
                </a:lnTo>
                <a:lnTo>
                  <a:pt x="5406" y="787"/>
                </a:lnTo>
                <a:lnTo>
                  <a:pt x="5415" y="647"/>
                </a:lnTo>
                <a:lnTo>
                  <a:pt x="2755" y="647"/>
                </a:lnTo>
                <a:lnTo>
                  <a:pt x="2121" y="495"/>
                </a:lnTo>
                <a:lnTo>
                  <a:pt x="1651" y="254"/>
                </a:lnTo>
                <a:lnTo>
                  <a:pt x="1396" y="88"/>
                </a:lnTo>
              </a:path>
              <a:path w="5715" h="3809">
                <a:moveTo>
                  <a:pt x="3975" y="647"/>
                </a:moveTo>
                <a:lnTo>
                  <a:pt x="5415" y="647"/>
                </a:lnTo>
              </a:path>
              <a:path w="5715" h="3809">
                <a:moveTo>
                  <a:pt x="5415" y="647"/>
                </a:moveTo>
                <a:lnTo>
                  <a:pt x="3975" y="647"/>
                </a:lnTo>
              </a:path>
              <a:path w="5715" h="3809">
                <a:moveTo>
                  <a:pt x="5181" y="165"/>
                </a:moveTo>
                <a:lnTo>
                  <a:pt x="4533" y="508"/>
                </a:lnTo>
                <a:lnTo>
                  <a:pt x="3975" y="647"/>
                </a:lnTo>
                <a:lnTo>
                  <a:pt x="5415" y="647"/>
                </a:lnTo>
                <a:lnTo>
                  <a:pt x="5291" y="254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841717" y="1009027"/>
            <a:ext cx="10426" cy="455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849160" y="997140"/>
            <a:ext cx="15595" cy="1150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872997" y="991336"/>
            <a:ext cx="15875" cy="3810"/>
          </a:xfrm>
          <a:custGeom>
            <a:avLst/>
            <a:gdLst/>
            <a:ahLst/>
            <a:cxnLst/>
            <a:rect l="l" t="t" r="r" b="b"/>
            <a:pathLst>
              <a:path w="15875" h="3809">
                <a:moveTo>
                  <a:pt x="7213" y="0"/>
                </a:moveTo>
                <a:lnTo>
                  <a:pt x="4749" y="444"/>
                </a:lnTo>
                <a:lnTo>
                  <a:pt x="2222" y="965"/>
                </a:lnTo>
                <a:lnTo>
                  <a:pt x="1574" y="1130"/>
                </a:lnTo>
                <a:lnTo>
                  <a:pt x="0" y="1600"/>
                </a:lnTo>
                <a:lnTo>
                  <a:pt x="901" y="3301"/>
                </a:lnTo>
                <a:lnTo>
                  <a:pt x="1917" y="3543"/>
                </a:lnTo>
                <a:lnTo>
                  <a:pt x="3543" y="3467"/>
                </a:lnTo>
                <a:lnTo>
                  <a:pt x="5422" y="3073"/>
                </a:lnTo>
                <a:lnTo>
                  <a:pt x="7493" y="2501"/>
                </a:lnTo>
                <a:lnTo>
                  <a:pt x="14266" y="2501"/>
                </a:lnTo>
                <a:lnTo>
                  <a:pt x="15417" y="1460"/>
                </a:lnTo>
                <a:lnTo>
                  <a:pt x="14516" y="596"/>
                </a:lnTo>
                <a:lnTo>
                  <a:pt x="12382" y="126"/>
                </a:lnTo>
                <a:lnTo>
                  <a:pt x="7213" y="0"/>
                </a:lnTo>
              </a:path>
              <a:path w="15875" h="3809">
                <a:moveTo>
                  <a:pt x="14266" y="2501"/>
                </a:moveTo>
                <a:lnTo>
                  <a:pt x="7493" y="2501"/>
                </a:lnTo>
              </a:path>
              <a:path w="15875" h="3809">
                <a:moveTo>
                  <a:pt x="7493" y="2501"/>
                </a:moveTo>
                <a:lnTo>
                  <a:pt x="14266" y="2501"/>
                </a:lnTo>
              </a:path>
              <a:path w="15875" h="3809">
                <a:moveTo>
                  <a:pt x="14266" y="2501"/>
                </a:moveTo>
                <a:lnTo>
                  <a:pt x="7493" y="2501"/>
                </a:lnTo>
                <a:lnTo>
                  <a:pt x="10693" y="2552"/>
                </a:lnTo>
                <a:lnTo>
                  <a:pt x="12166" y="2844"/>
                </a:lnTo>
                <a:lnTo>
                  <a:pt x="13347" y="2844"/>
                </a:lnTo>
                <a:lnTo>
                  <a:pt x="14084" y="2666"/>
                </a:lnTo>
                <a:lnTo>
                  <a:pt x="14266" y="2501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551738" y="785622"/>
            <a:ext cx="38049" cy="4163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76961" y="706678"/>
            <a:ext cx="81432" cy="8124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47715" y="568604"/>
            <a:ext cx="32852" cy="129654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51040" y="567397"/>
            <a:ext cx="30886" cy="74218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75487" y="579501"/>
            <a:ext cx="31089" cy="8196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07491" y="621284"/>
            <a:ext cx="21310" cy="73774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38289" y="617613"/>
            <a:ext cx="14643" cy="70116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551535" y="670128"/>
            <a:ext cx="19304" cy="43942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579589" y="704710"/>
            <a:ext cx="9118" cy="3067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605637" y="725081"/>
            <a:ext cx="6210" cy="1841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612381" y="731926"/>
            <a:ext cx="13944" cy="28994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617613" y="764705"/>
            <a:ext cx="6997" cy="1182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624586" y="780275"/>
            <a:ext cx="6108" cy="5918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639597" y="787539"/>
            <a:ext cx="10871" cy="28613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648766" y="808951"/>
            <a:ext cx="12826" cy="9982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647941" y="733501"/>
            <a:ext cx="113360" cy="99555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547246" y="837704"/>
            <a:ext cx="41931" cy="41643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553890" y="879068"/>
            <a:ext cx="30169" cy="5308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582294" y="902652"/>
            <a:ext cx="40220" cy="34455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592239" y="943038"/>
            <a:ext cx="25006" cy="48158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547957" y="991819"/>
            <a:ext cx="46758" cy="34467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552476" y="1004265"/>
            <a:ext cx="26059" cy="19888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576783" y="1008735"/>
            <a:ext cx="27243" cy="28575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580834" y="1009205"/>
            <a:ext cx="38252" cy="31445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596544" y="1042085"/>
            <a:ext cx="42506" cy="32943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633666" y="1055204"/>
            <a:ext cx="19850" cy="21259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653580" y="1043330"/>
            <a:ext cx="18529" cy="14592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620623" y="1034389"/>
            <a:ext cx="21005" cy="8559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648449" y="964387"/>
            <a:ext cx="16637" cy="59029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615712" y="974128"/>
            <a:ext cx="32495" cy="38328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668032" y="1013713"/>
            <a:ext cx="25781" cy="30772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768451" y="535241"/>
            <a:ext cx="35864" cy="69253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803084" y="506590"/>
            <a:ext cx="29743" cy="78117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843622" y="504723"/>
            <a:ext cx="8541" cy="66954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862126" y="533196"/>
            <a:ext cx="10388" cy="46024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876909" y="555688"/>
            <a:ext cx="6472" cy="31026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879944" y="568477"/>
            <a:ext cx="15303" cy="44665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191853" y="502941"/>
            <a:ext cx="1105007" cy="575163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380599" y="5870196"/>
            <a:ext cx="1676400" cy="625475"/>
          </a:xfrm>
          <a:custGeom>
            <a:avLst/>
            <a:gdLst/>
            <a:ahLst/>
            <a:cxnLst/>
            <a:rect l="l" t="t" r="r" b="b"/>
            <a:pathLst>
              <a:path w="1676400" h="625475">
                <a:moveTo>
                  <a:pt x="33146" y="165226"/>
                </a:moveTo>
                <a:lnTo>
                  <a:pt x="1104" y="204787"/>
                </a:lnTo>
                <a:lnTo>
                  <a:pt x="0" y="206159"/>
                </a:lnTo>
                <a:lnTo>
                  <a:pt x="190" y="207898"/>
                </a:lnTo>
                <a:lnTo>
                  <a:pt x="40246" y="589102"/>
                </a:lnTo>
                <a:lnTo>
                  <a:pt x="40436" y="590842"/>
                </a:lnTo>
                <a:lnTo>
                  <a:pt x="41795" y="591946"/>
                </a:lnTo>
                <a:lnTo>
                  <a:pt x="81368" y="623989"/>
                </a:lnTo>
                <a:lnTo>
                  <a:pt x="82727" y="625093"/>
                </a:lnTo>
                <a:lnTo>
                  <a:pt x="84467" y="624916"/>
                </a:lnTo>
                <a:lnTo>
                  <a:pt x="1640001" y="461416"/>
                </a:lnTo>
                <a:lnTo>
                  <a:pt x="1641754" y="461238"/>
                </a:lnTo>
                <a:lnTo>
                  <a:pt x="1642859" y="459866"/>
                </a:lnTo>
                <a:lnTo>
                  <a:pt x="1674888" y="420306"/>
                </a:lnTo>
                <a:lnTo>
                  <a:pt x="1675993" y="418934"/>
                </a:lnTo>
                <a:lnTo>
                  <a:pt x="1675815" y="417194"/>
                </a:lnTo>
                <a:lnTo>
                  <a:pt x="1635747" y="35991"/>
                </a:lnTo>
                <a:lnTo>
                  <a:pt x="1635569" y="34251"/>
                </a:lnTo>
                <a:lnTo>
                  <a:pt x="1634197" y="33146"/>
                </a:lnTo>
                <a:lnTo>
                  <a:pt x="1594637" y="1104"/>
                </a:lnTo>
                <a:lnTo>
                  <a:pt x="1593265" y="0"/>
                </a:lnTo>
                <a:lnTo>
                  <a:pt x="1591525" y="190"/>
                </a:lnTo>
                <a:lnTo>
                  <a:pt x="35991" y="163677"/>
                </a:lnTo>
                <a:lnTo>
                  <a:pt x="34251" y="163868"/>
                </a:lnTo>
                <a:lnTo>
                  <a:pt x="33146" y="165226"/>
                </a:lnTo>
                <a:close/>
              </a:path>
            </a:pathLst>
          </a:custGeom>
          <a:ln w="4229">
            <a:solidFill>
              <a:srgbClr val="CD17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395249" y="5884842"/>
            <a:ext cx="1647189" cy="596265"/>
          </a:xfrm>
          <a:custGeom>
            <a:avLst/>
            <a:gdLst/>
            <a:ahLst/>
            <a:cxnLst/>
            <a:rect l="l" t="t" r="r" b="b"/>
            <a:pathLst>
              <a:path w="1647189" h="596264">
                <a:moveTo>
                  <a:pt x="23975" y="157275"/>
                </a:moveTo>
                <a:lnTo>
                  <a:pt x="15983" y="167145"/>
                </a:lnTo>
                <a:lnTo>
                  <a:pt x="7991" y="177015"/>
                </a:lnTo>
                <a:lnTo>
                  <a:pt x="0" y="186885"/>
                </a:lnTo>
                <a:lnTo>
                  <a:pt x="2382" y="226614"/>
                </a:lnTo>
                <a:lnTo>
                  <a:pt x="5082" y="265953"/>
                </a:lnTo>
                <a:lnTo>
                  <a:pt x="8062" y="304945"/>
                </a:lnTo>
                <a:lnTo>
                  <a:pt x="11288" y="343635"/>
                </a:lnTo>
                <a:lnTo>
                  <a:pt x="14725" y="382064"/>
                </a:lnTo>
                <a:lnTo>
                  <a:pt x="18338" y="420277"/>
                </a:lnTo>
                <a:lnTo>
                  <a:pt x="22091" y="458316"/>
                </a:lnTo>
                <a:lnTo>
                  <a:pt x="25950" y="496226"/>
                </a:lnTo>
                <a:lnTo>
                  <a:pt x="31859" y="552941"/>
                </a:lnTo>
                <a:lnTo>
                  <a:pt x="43713" y="579820"/>
                </a:lnTo>
                <a:lnTo>
                  <a:pt x="53583" y="587812"/>
                </a:lnTo>
                <a:lnTo>
                  <a:pt x="63454" y="595804"/>
                </a:lnTo>
                <a:lnTo>
                  <a:pt x="142090" y="588482"/>
                </a:lnTo>
                <a:lnTo>
                  <a:pt x="220623" y="581077"/>
                </a:lnTo>
                <a:lnTo>
                  <a:pt x="299057" y="573593"/>
                </a:lnTo>
                <a:lnTo>
                  <a:pt x="377399" y="566034"/>
                </a:lnTo>
                <a:lnTo>
                  <a:pt x="455652" y="558406"/>
                </a:lnTo>
                <a:lnTo>
                  <a:pt x="533824" y="550711"/>
                </a:lnTo>
                <a:lnTo>
                  <a:pt x="611920" y="542955"/>
                </a:lnTo>
                <a:lnTo>
                  <a:pt x="689944" y="535142"/>
                </a:lnTo>
                <a:lnTo>
                  <a:pt x="767903" y="527277"/>
                </a:lnTo>
                <a:lnTo>
                  <a:pt x="845803" y="519363"/>
                </a:lnTo>
                <a:lnTo>
                  <a:pt x="923648" y="511405"/>
                </a:lnTo>
                <a:lnTo>
                  <a:pt x="1001444" y="503407"/>
                </a:lnTo>
                <a:lnTo>
                  <a:pt x="1079198" y="495375"/>
                </a:lnTo>
                <a:lnTo>
                  <a:pt x="1156914" y="487311"/>
                </a:lnTo>
                <a:lnTo>
                  <a:pt x="1234597" y="479221"/>
                </a:lnTo>
                <a:lnTo>
                  <a:pt x="1312254" y="471110"/>
                </a:lnTo>
                <a:lnTo>
                  <a:pt x="1389890" y="462980"/>
                </a:lnTo>
                <a:lnTo>
                  <a:pt x="1467511" y="454837"/>
                </a:lnTo>
                <a:lnTo>
                  <a:pt x="1545121" y="446685"/>
                </a:lnTo>
                <a:lnTo>
                  <a:pt x="1622728" y="438529"/>
                </a:lnTo>
                <a:lnTo>
                  <a:pt x="1630720" y="428659"/>
                </a:lnTo>
                <a:lnTo>
                  <a:pt x="1638712" y="418789"/>
                </a:lnTo>
                <a:lnTo>
                  <a:pt x="1646704" y="408919"/>
                </a:lnTo>
                <a:lnTo>
                  <a:pt x="1645554" y="389003"/>
                </a:lnTo>
                <a:lnTo>
                  <a:pt x="1644321" y="369190"/>
                </a:lnTo>
                <a:lnTo>
                  <a:pt x="1641621" y="329851"/>
                </a:lnTo>
                <a:lnTo>
                  <a:pt x="1638641" y="290858"/>
                </a:lnTo>
                <a:lnTo>
                  <a:pt x="1635415" y="252169"/>
                </a:lnTo>
                <a:lnTo>
                  <a:pt x="1631978" y="213740"/>
                </a:lnTo>
                <a:lnTo>
                  <a:pt x="1628365" y="175527"/>
                </a:lnTo>
                <a:lnTo>
                  <a:pt x="1624612" y="137487"/>
                </a:lnTo>
                <a:lnTo>
                  <a:pt x="1620753" y="99578"/>
                </a:lnTo>
                <a:lnTo>
                  <a:pt x="1614844" y="42863"/>
                </a:lnTo>
                <a:lnTo>
                  <a:pt x="1602990" y="15983"/>
                </a:lnTo>
                <a:lnTo>
                  <a:pt x="1593120" y="7991"/>
                </a:lnTo>
                <a:lnTo>
                  <a:pt x="1583250" y="0"/>
                </a:lnTo>
                <a:lnTo>
                  <a:pt x="1504613" y="7321"/>
                </a:lnTo>
                <a:lnTo>
                  <a:pt x="1426080" y="14727"/>
                </a:lnTo>
                <a:lnTo>
                  <a:pt x="1347646" y="22211"/>
                </a:lnTo>
                <a:lnTo>
                  <a:pt x="1269304" y="29769"/>
                </a:lnTo>
                <a:lnTo>
                  <a:pt x="1191051" y="37398"/>
                </a:lnTo>
                <a:lnTo>
                  <a:pt x="1112879" y="45092"/>
                </a:lnTo>
                <a:lnTo>
                  <a:pt x="1034784" y="52848"/>
                </a:lnTo>
                <a:lnTo>
                  <a:pt x="956759" y="60661"/>
                </a:lnTo>
                <a:lnTo>
                  <a:pt x="878800" y="68527"/>
                </a:lnTo>
                <a:lnTo>
                  <a:pt x="800900" y="76441"/>
                </a:lnTo>
                <a:lnTo>
                  <a:pt x="723055" y="84399"/>
                </a:lnTo>
                <a:lnTo>
                  <a:pt x="645259" y="92396"/>
                </a:lnTo>
                <a:lnTo>
                  <a:pt x="567505" y="100429"/>
                </a:lnTo>
                <a:lnTo>
                  <a:pt x="489790" y="108492"/>
                </a:lnTo>
                <a:lnTo>
                  <a:pt x="412106" y="116582"/>
                </a:lnTo>
                <a:lnTo>
                  <a:pt x="334449" y="124694"/>
                </a:lnTo>
                <a:lnTo>
                  <a:pt x="256813" y="132824"/>
                </a:lnTo>
                <a:lnTo>
                  <a:pt x="179192" y="140966"/>
                </a:lnTo>
                <a:lnTo>
                  <a:pt x="101582" y="149118"/>
                </a:lnTo>
                <a:lnTo>
                  <a:pt x="23975" y="157275"/>
                </a:lnTo>
                <a:close/>
              </a:path>
            </a:pathLst>
          </a:custGeom>
          <a:ln w="4229">
            <a:solidFill>
              <a:srgbClr val="CD17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 txBox="1"/>
          <p:nvPr/>
        </p:nvSpPr>
        <p:spPr>
          <a:xfrm rot="21300000">
            <a:off x="526067" y="6048917"/>
            <a:ext cx="1419051" cy="252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985"/>
              </a:lnSpc>
            </a:pPr>
            <a:r>
              <a:rPr dirty="0" sz="1750" spc="5">
                <a:solidFill>
                  <a:srgbClr val="CD1719"/>
                </a:solidFill>
                <a:latin typeface="Helvetica Neue UltraLight"/>
                <a:cs typeface="Helvetica Neue UltraLight"/>
              </a:rPr>
              <a:t>CONFIDENTIEL</a:t>
            </a:r>
            <a:endParaRPr sz="1750">
              <a:latin typeface="Helvetica Neue UltraLight"/>
              <a:cs typeface="Helvetica Neue Ultra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92003" y="0"/>
            <a:ext cx="0" cy="7560309"/>
          </a:xfrm>
          <a:custGeom>
            <a:avLst/>
            <a:gdLst/>
            <a:ahLst/>
            <a:cxnLst/>
            <a:rect l="l" t="t" r="r" b="b"/>
            <a:pathLst>
              <a:path w="0" h="7560309">
                <a:moveTo>
                  <a:pt x="0" y="0"/>
                </a:moveTo>
                <a:lnTo>
                  <a:pt x="0" y="7560005"/>
                </a:lnTo>
              </a:path>
            </a:pathLst>
          </a:custGeom>
          <a:ln w="3175">
            <a:solidFill>
              <a:srgbClr val="F59A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03096" y="2062192"/>
            <a:ext cx="9231705" cy="3807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611608" y="5749072"/>
            <a:ext cx="11430" cy="8890"/>
          </a:xfrm>
          <a:custGeom>
            <a:avLst/>
            <a:gdLst/>
            <a:ahLst/>
            <a:cxnLst/>
            <a:rect l="l" t="t" r="r" b="b"/>
            <a:pathLst>
              <a:path w="11429" h="8889">
                <a:moveTo>
                  <a:pt x="9651" y="0"/>
                </a:moveTo>
                <a:lnTo>
                  <a:pt x="4597" y="0"/>
                </a:lnTo>
                <a:lnTo>
                  <a:pt x="0" y="5676"/>
                </a:lnTo>
                <a:lnTo>
                  <a:pt x="3035" y="8267"/>
                </a:lnTo>
                <a:lnTo>
                  <a:pt x="3428" y="8013"/>
                </a:lnTo>
                <a:lnTo>
                  <a:pt x="8140" y="8001"/>
                </a:lnTo>
                <a:lnTo>
                  <a:pt x="9105" y="7874"/>
                </a:lnTo>
                <a:lnTo>
                  <a:pt x="8547" y="4127"/>
                </a:lnTo>
                <a:lnTo>
                  <a:pt x="8915" y="2552"/>
                </a:lnTo>
                <a:lnTo>
                  <a:pt x="11125" y="622"/>
                </a:lnTo>
                <a:lnTo>
                  <a:pt x="10413" y="190"/>
                </a:lnTo>
                <a:lnTo>
                  <a:pt x="9651" y="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626502" y="5290875"/>
            <a:ext cx="309623" cy="3650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056579" y="5557534"/>
            <a:ext cx="15240" cy="11430"/>
          </a:xfrm>
          <a:custGeom>
            <a:avLst/>
            <a:gdLst/>
            <a:ahLst/>
            <a:cxnLst/>
            <a:rect l="l" t="t" r="r" b="b"/>
            <a:pathLst>
              <a:path w="15240" h="11429">
                <a:moveTo>
                  <a:pt x="7441" y="4162"/>
                </a:moveTo>
                <a:lnTo>
                  <a:pt x="8420" y="6083"/>
                </a:lnTo>
                <a:lnTo>
                  <a:pt x="6870" y="7467"/>
                </a:lnTo>
                <a:lnTo>
                  <a:pt x="4381" y="8013"/>
                </a:lnTo>
                <a:lnTo>
                  <a:pt x="7518" y="11315"/>
                </a:lnTo>
                <a:lnTo>
                  <a:pt x="9347" y="10363"/>
                </a:lnTo>
                <a:lnTo>
                  <a:pt x="10909" y="9220"/>
                </a:lnTo>
                <a:lnTo>
                  <a:pt x="13766" y="9220"/>
                </a:lnTo>
                <a:lnTo>
                  <a:pt x="9804" y="7251"/>
                </a:lnTo>
                <a:lnTo>
                  <a:pt x="7441" y="4162"/>
                </a:lnTo>
                <a:close/>
              </a:path>
              <a:path w="15240" h="11429">
                <a:moveTo>
                  <a:pt x="12946" y="1904"/>
                </a:moveTo>
                <a:lnTo>
                  <a:pt x="9156" y="1904"/>
                </a:lnTo>
                <a:lnTo>
                  <a:pt x="10198" y="2197"/>
                </a:lnTo>
                <a:lnTo>
                  <a:pt x="11720" y="2920"/>
                </a:lnTo>
                <a:lnTo>
                  <a:pt x="11656" y="3390"/>
                </a:lnTo>
                <a:lnTo>
                  <a:pt x="11264" y="5346"/>
                </a:lnTo>
                <a:lnTo>
                  <a:pt x="12014" y="3390"/>
                </a:lnTo>
                <a:lnTo>
                  <a:pt x="12946" y="1904"/>
                </a:lnTo>
                <a:close/>
              </a:path>
              <a:path w="15240" h="11429">
                <a:moveTo>
                  <a:pt x="6793" y="3314"/>
                </a:moveTo>
                <a:lnTo>
                  <a:pt x="7441" y="4162"/>
                </a:lnTo>
                <a:lnTo>
                  <a:pt x="7048" y="3390"/>
                </a:lnTo>
                <a:lnTo>
                  <a:pt x="6793" y="3314"/>
                </a:lnTo>
                <a:close/>
              </a:path>
              <a:path w="15240" h="11429">
                <a:moveTo>
                  <a:pt x="6385" y="2781"/>
                </a:moveTo>
                <a:lnTo>
                  <a:pt x="4483" y="2781"/>
                </a:lnTo>
                <a:lnTo>
                  <a:pt x="5689" y="2984"/>
                </a:lnTo>
                <a:lnTo>
                  <a:pt x="6793" y="3314"/>
                </a:lnTo>
                <a:lnTo>
                  <a:pt x="6385" y="2781"/>
                </a:lnTo>
                <a:close/>
              </a:path>
              <a:path w="15240" h="11429">
                <a:moveTo>
                  <a:pt x="5918" y="0"/>
                </a:moveTo>
                <a:lnTo>
                  <a:pt x="1854" y="0"/>
                </a:lnTo>
                <a:lnTo>
                  <a:pt x="0" y="622"/>
                </a:lnTo>
                <a:lnTo>
                  <a:pt x="1244" y="3213"/>
                </a:lnTo>
                <a:lnTo>
                  <a:pt x="1841" y="2920"/>
                </a:lnTo>
                <a:lnTo>
                  <a:pt x="2578" y="2781"/>
                </a:lnTo>
                <a:lnTo>
                  <a:pt x="6385" y="2781"/>
                </a:lnTo>
                <a:lnTo>
                  <a:pt x="5715" y="1904"/>
                </a:lnTo>
                <a:lnTo>
                  <a:pt x="12946" y="1904"/>
                </a:lnTo>
                <a:lnTo>
                  <a:pt x="13106" y="1650"/>
                </a:lnTo>
                <a:lnTo>
                  <a:pt x="14631" y="546"/>
                </a:lnTo>
                <a:lnTo>
                  <a:pt x="13716" y="546"/>
                </a:lnTo>
                <a:lnTo>
                  <a:pt x="10337" y="419"/>
                </a:lnTo>
                <a:lnTo>
                  <a:pt x="5918" y="0"/>
                </a:lnTo>
                <a:close/>
              </a:path>
              <a:path w="15240" h="11429">
                <a:moveTo>
                  <a:pt x="14859" y="380"/>
                </a:moveTo>
                <a:lnTo>
                  <a:pt x="13716" y="546"/>
                </a:lnTo>
                <a:lnTo>
                  <a:pt x="14631" y="546"/>
                </a:lnTo>
                <a:lnTo>
                  <a:pt x="14859" y="38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072269" y="5571723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634" y="0"/>
                </a:moveTo>
                <a:lnTo>
                  <a:pt x="0" y="2387"/>
                </a:lnTo>
                <a:lnTo>
                  <a:pt x="1193" y="1917"/>
                </a:lnTo>
                <a:lnTo>
                  <a:pt x="2006" y="1879"/>
                </a:lnTo>
                <a:lnTo>
                  <a:pt x="634" y="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623365" y="3192065"/>
            <a:ext cx="8890" cy="3810"/>
          </a:xfrm>
          <a:custGeom>
            <a:avLst/>
            <a:gdLst/>
            <a:ahLst/>
            <a:cxnLst/>
            <a:rect l="l" t="t" r="r" b="b"/>
            <a:pathLst>
              <a:path w="8889" h="3810">
                <a:moveTo>
                  <a:pt x="6705" y="0"/>
                </a:moveTo>
                <a:lnTo>
                  <a:pt x="4610" y="0"/>
                </a:lnTo>
                <a:lnTo>
                  <a:pt x="3721" y="88"/>
                </a:lnTo>
                <a:lnTo>
                  <a:pt x="0" y="965"/>
                </a:lnTo>
                <a:lnTo>
                  <a:pt x="4343" y="3606"/>
                </a:lnTo>
                <a:lnTo>
                  <a:pt x="7023" y="3581"/>
                </a:lnTo>
                <a:lnTo>
                  <a:pt x="8318" y="1625"/>
                </a:lnTo>
                <a:lnTo>
                  <a:pt x="6705" y="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632961" y="3194456"/>
            <a:ext cx="13335" cy="5080"/>
          </a:xfrm>
          <a:custGeom>
            <a:avLst/>
            <a:gdLst/>
            <a:ahLst/>
            <a:cxnLst/>
            <a:rect l="l" t="t" r="r" b="b"/>
            <a:pathLst>
              <a:path w="13335" h="5080">
                <a:moveTo>
                  <a:pt x="12124" y="3784"/>
                </a:moveTo>
                <a:lnTo>
                  <a:pt x="4953" y="3784"/>
                </a:lnTo>
                <a:lnTo>
                  <a:pt x="7454" y="4940"/>
                </a:lnTo>
                <a:lnTo>
                  <a:pt x="8864" y="4432"/>
                </a:lnTo>
                <a:lnTo>
                  <a:pt x="10363" y="4203"/>
                </a:lnTo>
                <a:lnTo>
                  <a:pt x="12757" y="4203"/>
                </a:lnTo>
                <a:lnTo>
                  <a:pt x="12124" y="3784"/>
                </a:lnTo>
                <a:close/>
              </a:path>
              <a:path w="13335" h="5080">
                <a:moveTo>
                  <a:pt x="12757" y="4203"/>
                </a:moveTo>
                <a:lnTo>
                  <a:pt x="10363" y="4203"/>
                </a:lnTo>
                <a:lnTo>
                  <a:pt x="12776" y="4216"/>
                </a:lnTo>
                <a:close/>
              </a:path>
              <a:path w="13335" h="5080">
                <a:moveTo>
                  <a:pt x="6096" y="0"/>
                </a:moveTo>
                <a:lnTo>
                  <a:pt x="1511" y="0"/>
                </a:lnTo>
                <a:lnTo>
                  <a:pt x="393" y="622"/>
                </a:lnTo>
                <a:lnTo>
                  <a:pt x="0" y="2311"/>
                </a:lnTo>
                <a:lnTo>
                  <a:pt x="2298" y="3924"/>
                </a:lnTo>
                <a:lnTo>
                  <a:pt x="4953" y="3784"/>
                </a:lnTo>
                <a:lnTo>
                  <a:pt x="12124" y="3784"/>
                </a:lnTo>
                <a:lnTo>
                  <a:pt x="10706" y="2844"/>
                </a:lnTo>
                <a:lnTo>
                  <a:pt x="6096" y="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639991" y="3189365"/>
            <a:ext cx="12065" cy="5715"/>
          </a:xfrm>
          <a:custGeom>
            <a:avLst/>
            <a:gdLst/>
            <a:ahLst/>
            <a:cxnLst/>
            <a:rect l="l" t="t" r="r" b="b"/>
            <a:pathLst>
              <a:path w="12064" h="5714">
                <a:moveTo>
                  <a:pt x="0" y="0"/>
                </a:moveTo>
                <a:lnTo>
                  <a:pt x="2247" y="3594"/>
                </a:lnTo>
                <a:lnTo>
                  <a:pt x="7861" y="4419"/>
                </a:lnTo>
                <a:lnTo>
                  <a:pt x="11582" y="5245"/>
                </a:lnTo>
                <a:lnTo>
                  <a:pt x="8331" y="2489"/>
                </a:lnTo>
                <a:lnTo>
                  <a:pt x="4089" y="952"/>
                </a:lnTo>
                <a:lnTo>
                  <a:pt x="0" y="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659572" y="3187033"/>
            <a:ext cx="13970" cy="5715"/>
          </a:xfrm>
          <a:custGeom>
            <a:avLst/>
            <a:gdLst/>
            <a:ahLst/>
            <a:cxnLst/>
            <a:rect l="l" t="t" r="r" b="b"/>
            <a:pathLst>
              <a:path w="13970" h="5714">
                <a:moveTo>
                  <a:pt x="10058" y="0"/>
                </a:moveTo>
                <a:lnTo>
                  <a:pt x="6642" y="0"/>
                </a:lnTo>
                <a:lnTo>
                  <a:pt x="5715" y="63"/>
                </a:lnTo>
                <a:lnTo>
                  <a:pt x="0" y="1968"/>
                </a:lnTo>
                <a:lnTo>
                  <a:pt x="6527" y="4813"/>
                </a:lnTo>
                <a:lnTo>
                  <a:pt x="9258" y="5232"/>
                </a:lnTo>
                <a:lnTo>
                  <a:pt x="13576" y="3733"/>
                </a:lnTo>
                <a:lnTo>
                  <a:pt x="10058" y="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699229" y="3212818"/>
            <a:ext cx="21590" cy="6350"/>
          </a:xfrm>
          <a:custGeom>
            <a:avLst/>
            <a:gdLst/>
            <a:ahLst/>
            <a:cxnLst/>
            <a:rect l="l" t="t" r="r" b="b"/>
            <a:pathLst>
              <a:path w="21589" h="6350">
                <a:moveTo>
                  <a:pt x="4051" y="0"/>
                </a:moveTo>
                <a:lnTo>
                  <a:pt x="0" y="4013"/>
                </a:lnTo>
                <a:lnTo>
                  <a:pt x="12661" y="5753"/>
                </a:lnTo>
                <a:lnTo>
                  <a:pt x="15189" y="5575"/>
                </a:lnTo>
                <a:lnTo>
                  <a:pt x="21336" y="5575"/>
                </a:lnTo>
                <a:lnTo>
                  <a:pt x="20753" y="2260"/>
                </a:lnTo>
                <a:lnTo>
                  <a:pt x="8140" y="2260"/>
                </a:lnTo>
                <a:lnTo>
                  <a:pt x="5994" y="1803"/>
                </a:lnTo>
                <a:lnTo>
                  <a:pt x="4051" y="0"/>
                </a:lnTo>
                <a:close/>
              </a:path>
              <a:path w="21589" h="6350">
                <a:moveTo>
                  <a:pt x="16916" y="1638"/>
                </a:moveTo>
                <a:lnTo>
                  <a:pt x="11671" y="2260"/>
                </a:lnTo>
                <a:lnTo>
                  <a:pt x="20753" y="2260"/>
                </a:lnTo>
                <a:lnTo>
                  <a:pt x="20688" y="1892"/>
                </a:lnTo>
                <a:lnTo>
                  <a:pt x="19875" y="1727"/>
                </a:lnTo>
                <a:lnTo>
                  <a:pt x="16916" y="1638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719195" y="3238228"/>
            <a:ext cx="3810" cy="3175"/>
          </a:xfrm>
          <a:custGeom>
            <a:avLst/>
            <a:gdLst/>
            <a:ahLst/>
            <a:cxnLst/>
            <a:rect l="l" t="t" r="r" b="b"/>
            <a:pathLst>
              <a:path w="3810" h="3175">
                <a:moveTo>
                  <a:pt x="2514" y="0"/>
                </a:moveTo>
                <a:lnTo>
                  <a:pt x="1104" y="0"/>
                </a:lnTo>
                <a:lnTo>
                  <a:pt x="0" y="152"/>
                </a:lnTo>
                <a:lnTo>
                  <a:pt x="3632" y="2565"/>
                </a:lnTo>
                <a:lnTo>
                  <a:pt x="3441" y="863"/>
                </a:lnTo>
                <a:lnTo>
                  <a:pt x="2514" y="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255788" y="3669472"/>
            <a:ext cx="6350" cy="6985"/>
          </a:xfrm>
          <a:custGeom>
            <a:avLst/>
            <a:gdLst/>
            <a:ahLst/>
            <a:cxnLst/>
            <a:rect l="l" t="t" r="r" b="b"/>
            <a:pathLst>
              <a:path w="6350" h="6985">
                <a:moveTo>
                  <a:pt x="5156" y="0"/>
                </a:moveTo>
                <a:lnTo>
                  <a:pt x="3505" y="1511"/>
                </a:lnTo>
                <a:lnTo>
                  <a:pt x="0" y="3454"/>
                </a:lnTo>
                <a:lnTo>
                  <a:pt x="1981" y="6680"/>
                </a:lnTo>
                <a:lnTo>
                  <a:pt x="2387" y="4089"/>
                </a:lnTo>
                <a:lnTo>
                  <a:pt x="6057" y="3124"/>
                </a:lnTo>
                <a:lnTo>
                  <a:pt x="5156" y="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265807" y="3663109"/>
            <a:ext cx="17780" cy="10795"/>
          </a:xfrm>
          <a:custGeom>
            <a:avLst/>
            <a:gdLst/>
            <a:ahLst/>
            <a:cxnLst/>
            <a:rect l="l" t="t" r="r" b="b"/>
            <a:pathLst>
              <a:path w="17780" h="10795">
                <a:moveTo>
                  <a:pt x="17602" y="0"/>
                </a:moveTo>
                <a:lnTo>
                  <a:pt x="10934" y="0"/>
                </a:lnTo>
                <a:lnTo>
                  <a:pt x="2044" y="381"/>
                </a:lnTo>
                <a:lnTo>
                  <a:pt x="0" y="8940"/>
                </a:lnTo>
                <a:lnTo>
                  <a:pt x="11214" y="10363"/>
                </a:lnTo>
                <a:lnTo>
                  <a:pt x="13563" y="8826"/>
                </a:lnTo>
                <a:lnTo>
                  <a:pt x="17602" y="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307293" y="3679316"/>
            <a:ext cx="15240" cy="12065"/>
          </a:xfrm>
          <a:custGeom>
            <a:avLst/>
            <a:gdLst/>
            <a:ahLst/>
            <a:cxnLst/>
            <a:rect l="l" t="t" r="r" b="b"/>
            <a:pathLst>
              <a:path w="15240" h="12064">
                <a:moveTo>
                  <a:pt x="14234" y="9207"/>
                </a:moveTo>
                <a:lnTo>
                  <a:pt x="8623" y="9207"/>
                </a:lnTo>
                <a:lnTo>
                  <a:pt x="11709" y="11887"/>
                </a:lnTo>
                <a:lnTo>
                  <a:pt x="15214" y="11950"/>
                </a:lnTo>
                <a:lnTo>
                  <a:pt x="14234" y="9207"/>
                </a:lnTo>
                <a:close/>
              </a:path>
              <a:path w="15240" h="12064">
                <a:moveTo>
                  <a:pt x="7581" y="0"/>
                </a:moveTo>
                <a:lnTo>
                  <a:pt x="6984" y="0"/>
                </a:lnTo>
                <a:lnTo>
                  <a:pt x="5270" y="101"/>
                </a:lnTo>
                <a:lnTo>
                  <a:pt x="0" y="2781"/>
                </a:lnTo>
                <a:lnTo>
                  <a:pt x="457" y="4711"/>
                </a:lnTo>
                <a:lnTo>
                  <a:pt x="1765" y="9347"/>
                </a:lnTo>
                <a:lnTo>
                  <a:pt x="8623" y="9207"/>
                </a:lnTo>
                <a:lnTo>
                  <a:pt x="14234" y="9207"/>
                </a:lnTo>
                <a:lnTo>
                  <a:pt x="14147" y="8966"/>
                </a:lnTo>
                <a:lnTo>
                  <a:pt x="10325" y="2997"/>
                </a:lnTo>
                <a:lnTo>
                  <a:pt x="7581" y="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332438" y="3692771"/>
            <a:ext cx="14604" cy="4445"/>
          </a:xfrm>
          <a:custGeom>
            <a:avLst/>
            <a:gdLst/>
            <a:ahLst/>
            <a:cxnLst/>
            <a:rect l="l" t="t" r="r" b="b"/>
            <a:pathLst>
              <a:path w="14605" h="4445">
                <a:moveTo>
                  <a:pt x="13915" y="3149"/>
                </a:moveTo>
                <a:lnTo>
                  <a:pt x="4838" y="3149"/>
                </a:lnTo>
                <a:lnTo>
                  <a:pt x="7581" y="3682"/>
                </a:lnTo>
                <a:lnTo>
                  <a:pt x="10502" y="4394"/>
                </a:lnTo>
                <a:lnTo>
                  <a:pt x="12903" y="4406"/>
                </a:lnTo>
                <a:lnTo>
                  <a:pt x="13915" y="3149"/>
                </a:lnTo>
                <a:close/>
              </a:path>
              <a:path w="14605" h="4445">
                <a:moveTo>
                  <a:pt x="5080" y="0"/>
                </a:moveTo>
                <a:lnTo>
                  <a:pt x="1612" y="0"/>
                </a:lnTo>
                <a:lnTo>
                  <a:pt x="0" y="685"/>
                </a:lnTo>
                <a:lnTo>
                  <a:pt x="127" y="3251"/>
                </a:lnTo>
                <a:lnTo>
                  <a:pt x="4838" y="3149"/>
                </a:lnTo>
                <a:lnTo>
                  <a:pt x="13915" y="3149"/>
                </a:lnTo>
                <a:lnTo>
                  <a:pt x="14058" y="2971"/>
                </a:lnTo>
                <a:lnTo>
                  <a:pt x="13318" y="965"/>
                </a:lnTo>
                <a:lnTo>
                  <a:pt x="10909" y="965"/>
                </a:lnTo>
                <a:lnTo>
                  <a:pt x="5080" y="0"/>
                </a:lnTo>
                <a:close/>
              </a:path>
              <a:path w="14605" h="4445">
                <a:moveTo>
                  <a:pt x="13271" y="838"/>
                </a:moveTo>
                <a:lnTo>
                  <a:pt x="10909" y="965"/>
                </a:lnTo>
                <a:lnTo>
                  <a:pt x="13318" y="965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38125" y="3700941"/>
            <a:ext cx="8255" cy="5715"/>
          </a:xfrm>
          <a:custGeom>
            <a:avLst/>
            <a:gdLst/>
            <a:ahLst/>
            <a:cxnLst/>
            <a:rect l="l" t="t" r="r" b="b"/>
            <a:pathLst>
              <a:path w="8255" h="5714">
                <a:moveTo>
                  <a:pt x="4635" y="0"/>
                </a:moveTo>
                <a:lnTo>
                  <a:pt x="1485" y="0"/>
                </a:lnTo>
                <a:lnTo>
                  <a:pt x="469" y="88"/>
                </a:lnTo>
                <a:lnTo>
                  <a:pt x="0" y="330"/>
                </a:lnTo>
                <a:lnTo>
                  <a:pt x="1219" y="1981"/>
                </a:lnTo>
                <a:lnTo>
                  <a:pt x="2565" y="3530"/>
                </a:lnTo>
                <a:lnTo>
                  <a:pt x="3987" y="5105"/>
                </a:lnTo>
                <a:lnTo>
                  <a:pt x="7874" y="3937"/>
                </a:lnTo>
                <a:lnTo>
                  <a:pt x="4635" y="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47255" y="3698161"/>
            <a:ext cx="20320" cy="12700"/>
          </a:xfrm>
          <a:custGeom>
            <a:avLst/>
            <a:gdLst/>
            <a:ahLst/>
            <a:cxnLst/>
            <a:rect l="l" t="t" r="r" b="b"/>
            <a:pathLst>
              <a:path w="20319" h="12700">
                <a:moveTo>
                  <a:pt x="3263" y="0"/>
                </a:moveTo>
                <a:lnTo>
                  <a:pt x="1295" y="0"/>
                </a:lnTo>
                <a:lnTo>
                  <a:pt x="914" y="266"/>
                </a:lnTo>
                <a:lnTo>
                  <a:pt x="736" y="965"/>
                </a:lnTo>
                <a:lnTo>
                  <a:pt x="0" y="3390"/>
                </a:lnTo>
                <a:lnTo>
                  <a:pt x="889" y="4762"/>
                </a:lnTo>
                <a:lnTo>
                  <a:pt x="3594" y="6172"/>
                </a:lnTo>
                <a:lnTo>
                  <a:pt x="7277" y="8255"/>
                </a:lnTo>
                <a:lnTo>
                  <a:pt x="5626" y="9829"/>
                </a:lnTo>
                <a:lnTo>
                  <a:pt x="8369" y="12420"/>
                </a:lnTo>
                <a:lnTo>
                  <a:pt x="10769" y="11404"/>
                </a:lnTo>
                <a:lnTo>
                  <a:pt x="20005" y="11404"/>
                </a:lnTo>
                <a:lnTo>
                  <a:pt x="17018" y="6400"/>
                </a:lnTo>
                <a:lnTo>
                  <a:pt x="15285" y="3390"/>
                </a:lnTo>
                <a:lnTo>
                  <a:pt x="10769" y="3390"/>
                </a:lnTo>
                <a:lnTo>
                  <a:pt x="5791" y="2463"/>
                </a:lnTo>
                <a:lnTo>
                  <a:pt x="3263" y="0"/>
                </a:lnTo>
                <a:close/>
              </a:path>
              <a:path w="20319" h="12700">
                <a:moveTo>
                  <a:pt x="20005" y="11404"/>
                </a:moveTo>
                <a:lnTo>
                  <a:pt x="10769" y="11404"/>
                </a:lnTo>
                <a:lnTo>
                  <a:pt x="20066" y="11506"/>
                </a:lnTo>
                <a:close/>
              </a:path>
              <a:path w="20319" h="12700">
                <a:moveTo>
                  <a:pt x="14363" y="1790"/>
                </a:moveTo>
                <a:lnTo>
                  <a:pt x="10769" y="3390"/>
                </a:lnTo>
                <a:lnTo>
                  <a:pt x="15285" y="3390"/>
                </a:lnTo>
                <a:lnTo>
                  <a:pt x="14363" y="179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63752" y="3720553"/>
            <a:ext cx="36195" cy="36830"/>
          </a:xfrm>
          <a:custGeom>
            <a:avLst/>
            <a:gdLst/>
            <a:ahLst/>
            <a:cxnLst/>
            <a:rect l="l" t="t" r="r" b="b"/>
            <a:pathLst>
              <a:path w="36194" h="36829">
                <a:moveTo>
                  <a:pt x="10159" y="0"/>
                </a:moveTo>
                <a:lnTo>
                  <a:pt x="6934" y="0"/>
                </a:lnTo>
                <a:lnTo>
                  <a:pt x="6210" y="469"/>
                </a:lnTo>
                <a:lnTo>
                  <a:pt x="5676" y="3581"/>
                </a:lnTo>
                <a:lnTo>
                  <a:pt x="7429" y="4724"/>
                </a:lnTo>
                <a:lnTo>
                  <a:pt x="7835" y="8623"/>
                </a:lnTo>
                <a:lnTo>
                  <a:pt x="4102" y="10350"/>
                </a:lnTo>
                <a:lnTo>
                  <a:pt x="0" y="15278"/>
                </a:lnTo>
                <a:lnTo>
                  <a:pt x="5765" y="21132"/>
                </a:lnTo>
                <a:lnTo>
                  <a:pt x="6222" y="25476"/>
                </a:lnTo>
                <a:lnTo>
                  <a:pt x="6832" y="30289"/>
                </a:lnTo>
                <a:lnTo>
                  <a:pt x="4190" y="32791"/>
                </a:lnTo>
                <a:lnTo>
                  <a:pt x="10490" y="36195"/>
                </a:lnTo>
                <a:lnTo>
                  <a:pt x="11099" y="36334"/>
                </a:lnTo>
                <a:lnTo>
                  <a:pt x="14300" y="36334"/>
                </a:lnTo>
                <a:lnTo>
                  <a:pt x="16852" y="32270"/>
                </a:lnTo>
                <a:lnTo>
                  <a:pt x="21666" y="26987"/>
                </a:lnTo>
                <a:lnTo>
                  <a:pt x="27495" y="26987"/>
                </a:lnTo>
                <a:lnTo>
                  <a:pt x="31407" y="23749"/>
                </a:lnTo>
                <a:lnTo>
                  <a:pt x="35813" y="20154"/>
                </a:lnTo>
                <a:lnTo>
                  <a:pt x="29375" y="17576"/>
                </a:lnTo>
                <a:lnTo>
                  <a:pt x="27038" y="13703"/>
                </a:lnTo>
                <a:lnTo>
                  <a:pt x="25704" y="11544"/>
                </a:lnTo>
                <a:lnTo>
                  <a:pt x="27038" y="9944"/>
                </a:lnTo>
                <a:lnTo>
                  <a:pt x="24422" y="8089"/>
                </a:lnTo>
                <a:lnTo>
                  <a:pt x="21513" y="5969"/>
                </a:lnTo>
                <a:lnTo>
                  <a:pt x="18668" y="4940"/>
                </a:lnTo>
                <a:lnTo>
                  <a:pt x="15493" y="3340"/>
                </a:lnTo>
                <a:lnTo>
                  <a:pt x="13703" y="2413"/>
                </a:lnTo>
                <a:lnTo>
                  <a:pt x="10159" y="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85916" y="6018857"/>
            <a:ext cx="22225" cy="6350"/>
          </a:xfrm>
          <a:custGeom>
            <a:avLst/>
            <a:gdLst/>
            <a:ahLst/>
            <a:cxnLst/>
            <a:rect l="l" t="t" r="r" b="b"/>
            <a:pathLst>
              <a:path w="22225" h="6350">
                <a:moveTo>
                  <a:pt x="21245" y="3568"/>
                </a:moveTo>
                <a:lnTo>
                  <a:pt x="18033" y="3568"/>
                </a:lnTo>
                <a:lnTo>
                  <a:pt x="21640" y="6121"/>
                </a:lnTo>
                <a:lnTo>
                  <a:pt x="21245" y="3568"/>
                </a:lnTo>
                <a:close/>
              </a:path>
              <a:path w="22225" h="6350">
                <a:moveTo>
                  <a:pt x="13258" y="0"/>
                </a:moveTo>
                <a:lnTo>
                  <a:pt x="6019" y="0"/>
                </a:lnTo>
                <a:lnTo>
                  <a:pt x="177" y="152"/>
                </a:lnTo>
                <a:lnTo>
                  <a:pt x="0" y="4622"/>
                </a:lnTo>
                <a:lnTo>
                  <a:pt x="18033" y="3568"/>
                </a:lnTo>
                <a:lnTo>
                  <a:pt x="21245" y="3568"/>
                </a:lnTo>
                <a:lnTo>
                  <a:pt x="20840" y="952"/>
                </a:lnTo>
                <a:lnTo>
                  <a:pt x="13258" y="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216020" y="6023530"/>
            <a:ext cx="10160" cy="2540"/>
          </a:xfrm>
          <a:custGeom>
            <a:avLst/>
            <a:gdLst/>
            <a:ahLst/>
            <a:cxnLst/>
            <a:rect l="l" t="t" r="r" b="b"/>
            <a:pathLst>
              <a:path w="10160" h="2539">
                <a:moveTo>
                  <a:pt x="9607" y="0"/>
                </a:moveTo>
                <a:lnTo>
                  <a:pt x="6686" y="152"/>
                </a:lnTo>
                <a:lnTo>
                  <a:pt x="3650" y="533"/>
                </a:lnTo>
                <a:lnTo>
                  <a:pt x="0" y="533"/>
                </a:lnTo>
                <a:lnTo>
                  <a:pt x="2533" y="1968"/>
                </a:lnTo>
                <a:lnTo>
                  <a:pt x="7633" y="533"/>
                </a:lnTo>
                <a:lnTo>
                  <a:pt x="3650" y="533"/>
                </a:lnTo>
                <a:lnTo>
                  <a:pt x="7727" y="508"/>
                </a:lnTo>
                <a:lnTo>
                  <a:pt x="9607" y="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449408" y="5502008"/>
            <a:ext cx="57035" cy="1257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421900" y="5672988"/>
            <a:ext cx="75323" cy="1362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449129" y="5802566"/>
            <a:ext cx="246837" cy="931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926086" y="4330293"/>
            <a:ext cx="474243" cy="4902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521290" y="4254627"/>
            <a:ext cx="37882" cy="469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360238" y="3904107"/>
            <a:ext cx="419100" cy="37211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7852918" y="4260469"/>
            <a:ext cx="21158" cy="2921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8577745" y="4197730"/>
            <a:ext cx="7353" cy="888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8168588" y="4101210"/>
            <a:ext cx="277088" cy="1778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8453170" y="4003421"/>
            <a:ext cx="156273" cy="14351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8486305" y="3942460"/>
            <a:ext cx="99783" cy="1016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8366773" y="3960240"/>
            <a:ext cx="74167" cy="10287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8431136" y="3767201"/>
            <a:ext cx="122427" cy="19812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8483422" y="4311421"/>
            <a:ext cx="8343" cy="575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7729918" y="3759543"/>
            <a:ext cx="412457" cy="56196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7620317" y="3482682"/>
            <a:ext cx="435952" cy="27686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6866381" y="2960674"/>
            <a:ext cx="71005" cy="6911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6714438" y="3088551"/>
            <a:ext cx="52857" cy="4566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113339" y="2072360"/>
            <a:ext cx="108153" cy="1427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995242" y="2082304"/>
            <a:ext cx="53428" cy="678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2643632" y="2070392"/>
            <a:ext cx="1151179" cy="23009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2672283" y="2250808"/>
            <a:ext cx="250609" cy="13595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890543" y="2241727"/>
            <a:ext cx="173824" cy="15380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015500" y="2258218"/>
            <a:ext cx="779691" cy="2921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761346" y="2451849"/>
            <a:ext cx="9664" cy="403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4002735" y="2457335"/>
            <a:ext cx="58470" cy="3284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541738" y="2525153"/>
            <a:ext cx="21158" cy="894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3127679" y="2442057"/>
            <a:ext cx="273050" cy="11967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3610127" y="2584348"/>
            <a:ext cx="14543" cy="922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3673347" y="2477350"/>
            <a:ext cx="48679" cy="11390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4125277" y="2570822"/>
            <a:ext cx="131927" cy="34264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5634304" y="2147544"/>
            <a:ext cx="41325" cy="14249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5844578" y="2241727"/>
            <a:ext cx="11531" cy="403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5650141" y="2340965"/>
            <a:ext cx="229146" cy="14213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5555831" y="2501392"/>
            <a:ext cx="42329" cy="2133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5381403" y="2539123"/>
            <a:ext cx="1180089" cy="653859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8769600" y="5338805"/>
            <a:ext cx="1922402" cy="2130100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0" y="12"/>
            <a:ext cx="108585" cy="7560309"/>
          </a:xfrm>
          <a:custGeom>
            <a:avLst/>
            <a:gdLst/>
            <a:ahLst/>
            <a:cxnLst/>
            <a:rect l="l" t="t" r="r" b="b"/>
            <a:pathLst>
              <a:path w="108585" h="7560309">
                <a:moveTo>
                  <a:pt x="0" y="7559992"/>
                </a:moveTo>
                <a:lnTo>
                  <a:pt x="108000" y="7559992"/>
                </a:lnTo>
                <a:lnTo>
                  <a:pt x="108000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F59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490"/>
              </a:lnSpc>
            </a:pPr>
            <a:r>
              <a:rPr dirty="0"/>
              <a:t>Introduction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998349" y="1337218"/>
            <a:ext cx="2266315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595"/>
              </a:lnSpc>
            </a:pPr>
            <a:r>
              <a:rPr dirty="0" sz="2200">
                <a:latin typeface="Helvetica Neue Light"/>
                <a:cs typeface="Helvetica Neue Light"/>
              </a:rPr>
              <a:t>Ce qui est acquis :</a:t>
            </a:r>
            <a:endParaRPr sz="2200">
              <a:latin typeface="Helvetica Neue Light"/>
              <a:cs typeface="Helvetica Neue Light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849851" y="1318651"/>
            <a:ext cx="202311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>
                <a:latin typeface="Helvetica Neue Light"/>
                <a:cs typeface="Helvetica Neue Light"/>
              </a:rPr>
              <a:t>Quel est l’enjeu :</a:t>
            </a:r>
            <a:endParaRPr sz="2200">
              <a:latin typeface="Helvetica Neue Light"/>
              <a:cs typeface="Helvetica Neue Light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243854" y="1701784"/>
            <a:ext cx="4404995" cy="12750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buFont typeface="Times New Roman"/>
              <a:buChar char="•"/>
              <a:tabLst>
                <a:tab pos="241300" algn="l"/>
              </a:tabLst>
            </a:pPr>
            <a:r>
              <a:rPr dirty="0" sz="1200">
                <a:latin typeface="Helvetica Neue Light"/>
                <a:cs typeface="Helvetica Neue Light"/>
              </a:rPr>
              <a:t>Un avant-p</a:t>
            </a:r>
            <a:r>
              <a:rPr dirty="0" sz="1200" spc="-25">
                <a:latin typeface="Helvetica Neue Light"/>
                <a:cs typeface="Helvetica Neue Light"/>
              </a:rPr>
              <a:t>r</a:t>
            </a:r>
            <a:r>
              <a:rPr dirty="0" sz="1200">
                <a:latin typeface="Helvetica Neue Light"/>
                <a:cs typeface="Helvetica Neue Light"/>
              </a:rPr>
              <a:t>ojet détaillé a été réalisé ces 5 de</a:t>
            </a:r>
            <a:r>
              <a:rPr dirty="0" sz="1200" spc="20">
                <a:latin typeface="Helvetica Neue Light"/>
                <a:cs typeface="Helvetica Neue Light"/>
              </a:rPr>
              <a:t>r</a:t>
            </a:r>
            <a:r>
              <a:rPr dirty="0" sz="1200">
                <a:latin typeface="Helvetica Neue Light"/>
                <a:cs typeface="Helvetica Neue Light"/>
              </a:rPr>
              <a:t>niè</a:t>
            </a:r>
            <a:r>
              <a:rPr dirty="0" sz="1200" spc="-25">
                <a:latin typeface="Helvetica Neue Light"/>
                <a:cs typeface="Helvetica Neue Light"/>
              </a:rPr>
              <a:t>r</a:t>
            </a:r>
            <a:r>
              <a:rPr dirty="0" sz="1200">
                <a:latin typeface="Helvetica Neue Light"/>
                <a:cs typeface="Helvetica Neue Light"/>
              </a:rPr>
              <a:t>es années;</a:t>
            </a:r>
            <a:endParaRPr sz="1200">
              <a:latin typeface="Helvetica Neue Light"/>
              <a:cs typeface="Helvetica Neue Light"/>
            </a:endParaRPr>
          </a:p>
          <a:p>
            <a:pPr marL="241300">
              <a:lnSpc>
                <a:spcPct val="100000"/>
              </a:lnSpc>
            </a:pPr>
            <a:r>
              <a:rPr dirty="0" sz="1200">
                <a:latin typeface="Helvetica Neue Light"/>
                <a:cs typeface="Helvetica Neue Light"/>
              </a:rPr>
              <a:t>il démont</a:t>
            </a:r>
            <a:r>
              <a:rPr dirty="0" sz="1200" spc="-25">
                <a:latin typeface="Helvetica Neue Light"/>
                <a:cs typeface="Helvetica Neue Light"/>
              </a:rPr>
              <a:t>r</a:t>
            </a:r>
            <a:r>
              <a:rPr dirty="0" sz="1200">
                <a:latin typeface="Helvetica Neue Light"/>
                <a:cs typeface="Helvetica Neue Light"/>
              </a:rPr>
              <a:t>e </a:t>
            </a:r>
            <a:r>
              <a:rPr dirty="0" sz="1200" b="1">
                <a:latin typeface="Helvetica Neue"/>
                <a:cs typeface="Helvetica Neue"/>
              </a:rPr>
              <a:t>la faisabilité technique et économique </a:t>
            </a:r>
            <a:r>
              <a:rPr dirty="0" sz="1200">
                <a:latin typeface="Helvetica Neue Light"/>
                <a:cs typeface="Helvetica Neue Light"/>
              </a:rPr>
              <a:t>du p</a:t>
            </a:r>
            <a:r>
              <a:rPr dirty="0" sz="1200" spc="-25">
                <a:latin typeface="Helvetica Neue Light"/>
                <a:cs typeface="Helvetica Neue Light"/>
              </a:rPr>
              <a:t>r</a:t>
            </a:r>
            <a:r>
              <a:rPr dirty="0" sz="1200">
                <a:latin typeface="Helvetica Neue Light"/>
                <a:cs typeface="Helvetica Neue Light"/>
              </a:rPr>
              <a:t>ojet</a:t>
            </a:r>
            <a:endParaRPr sz="1200">
              <a:latin typeface="Helvetica Neue Light"/>
              <a:cs typeface="Helvetica Neue Light"/>
            </a:endParaRPr>
          </a:p>
          <a:p>
            <a:pPr marL="241300" marR="29209" indent="-228600">
              <a:lnSpc>
                <a:spcPct val="100000"/>
              </a:lnSpc>
              <a:buFont typeface="Times New Roman"/>
              <a:buChar char="•"/>
              <a:tabLst>
                <a:tab pos="241300" algn="l"/>
              </a:tabLst>
            </a:pPr>
            <a:r>
              <a:rPr dirty="0" sz="1200" spc="-15">
                <a:latin typeface="Helvetica Neue Light"/>
                <a:cs typeface="Helvetica Neue Light"/>
              </a:rPr>
              <a:t>C</a:t>
            </a:r>
            <a:r>
              <a:rPr dirty="0" sz="1200">
                <a:latin typeface="Helvetica Neue Light"/>
                <a:cs typeface="Helvetica Neue Light"/>
              </a:rPr>
              <a:t>e</a:t>
            </a:r>
            <a:r>
              <a:rPr dirty="0" sz="1200" spc="-25">
                <a:latin typeface="Helvetica Neue Light"/>
                <a:cs typeface="Helvetica Neue Light"/>
              </a:rPr>
              <a:t> </a:t>
            </a:r>
            <a:r>
              <a:rPr dirty="0" sz="1200" spc="-15">
                <a:latin typeface="Helvetica Neue Light"/>
                <a:cs typeface="Helvetica Neue Light"/>
              </a:rPr>
              <a:t>p</a:t>
            </a:r>
            <a:r>
              <a:rPr dirty="0" sz="1200" spc="-35">
                <a:latin typeface="Helvetica Neue Light"/>
                <a:cs typeface="Helvetica Neue Light"/>
              </a:rPr>
              <a:t>r</a:t>
            </a:r>
            <a:r>
              <a:rPr dirty="0" sz="1200" spc="-15">
                <a:latin typeface="Helvetica Neue Light"/>
                <a:cs typeface="Helvetica Neue Light"/>
              </a:rPr>
              <a:t>oje</a:t>
            </a:r>
            <a:r>
              <a:rPr dirty="0" sz="1200">
                <a:latin typeface="Helvetica Neue Light"/>
                <a:cs typeface="Helvetica Neue Light"/>
              </a:rPr>
              <a:t>t</a:t>
            </a:r>
            <a:r>
              <a:rPr dirty="0" sz="1200" spc="-25">
                <a:latin typeface="Helvetica Neue Light"/>
                <a:cs typeface="Helvetica Neue Light"/>
              </a:rPr>
              <a:t> </a:t>
            </a:r>
            <a:r>
              <a:rPr dirty="0" sz="1200">
                <a:latin typeface="Helvetica Neue Light"/>
                <a:cs typeface="Helvetica Neue Light"/>
              </a:rPr>
              <a:t>a</a:t>
            </a:r>
            <a:r>
              <a:rPr dirty="0" sz="1200" spc="-25">
                <a:latin typeface="Helvetica Neue Light"/>
                <a:cs typeface="Helvetica Neue Light"/>
              </a:rPr>
              <a:t> </a:t>
            </a:r>
            <a:r>
              <a:rPr dirty="0" sz="1200" spc="-15">
                <a:latin typeface="Helvetica Neue Light"/>
                <a:cs typeface="Helvetica Neue Light"/>
              </a:rPr>
              <a:t>ét</a:t>
            </a:r>
            <a:r>
              <a:rPr dirty="0" sz="1200">
                <a:latin typeface="Helvetica Neue Light"/>
                <a:cs typeface="Helvetica Neue Light"/>
              </a:rPr>
              <a:t>é</a:t>
            </a:r>
            <a:r>
              <a:rPr dirty="0" sz="1200" spc="-25">
                <a:latin typeface="Helvetica Neue Light"/>
                <a:cs typeface="Helvetica Neue Light"/>
              </a:rPr>
              <a:t> </a:t>
            </a:r>
            <a:r>
              <a:rPr dirty="0" sz="1200" spc="-15" b="1">
                <a:latin typeface="Helvetica Neue"/>
                <a:cs typeface="Helvetica Neue"/>
              </a:rPr>
              <a:t>labellis</a:t>
            </a:r>
            <a:r>
              <a:rPr dirty="0" sz="1200" b="1">
                <a:latin typeface="Helvetica Neue"/>
                <a:cs typeface="Helvetica Neue"/>
              </a:rPr>
              <a:t>é</a:t>
            </a:r>
            <a:r>
              <a:rPr dirty="0" sz="1200" spc="-25" b="1">
                <a:latin typeface="Helvetica Neue"/>
                <a:cs typeface="Helvetica Neue"/>
              </a:rPr>
              <a:t> </a:t>
            </a:r>
            <a:r>
              <a:rPr dirty="0" sz="1200" spc="-15">
                <a:latin typeface="Helvetica Neue Light"/>
                <a:cs typeface="Helvetica Neue Light"/>
              </a:rPr>
              <a:t>pa</a:t>
            </a:r>
            <a:r>
              <a:rPr dirty="0" sz="1200">
                <a:latin typeface="Helvetica Neue Light"/>
                <a:cs typeface="Helvetica Neue Light"/>
              </a:rPr>
              <a:t>r</a:t>
            </a:r>
            <a:r>
              <a:rPr dirty="0" sz="1200" spc="-25">
                <a:latin typeface="Helvetica Neue Light"/>
                <a:cs typeface="Helvetica Neue Light"/>
              </a:rPr>
              <a:t> </a:t>
            </a:r>
            <a:r>
              <a:rPr dirty="0" sz="1200" spc="-15">
                <a:latin typeface="Helvetica Neue Light"/>
                <a:cs typeface="Helvetica Neue Light"/>
              </a:rPr>
              <a:t>l’Allianc</a:t>
            </a:r>
            <a:r>
              <a:rPr dirty="0" sz="1200">
                <a:latin typeface="Helvetica Neue Light"/>
                <a:cs typeface="Helvetica Neue Light"/>
              </a:rPr>
              <a:t>e</a:t>
            </a:r>
            <a:r>
              <a:rPr dirty="0" sz="1200" spc="-25">
                <a:latin typeface="Helvetica Neue Light"/>
                <a:cs typeface="Helvetica Neue Light"/>
              </a:rPr>
              <a:t> </a:t>
            </a:r>
            <a:r>
              <a:rPr dirty="0" sz="1200" spc="-15">
                <a:latin typeface="Helvetica Neue Light"/>
                <a:cs typeface="Helvetica Neue Light"/>
              </a:rPr>
              <a:t>de</a:t>
            </a:r>
            <a:r>
              <a:rPr dirty="0" sz="1200">
                <a:latin typeface="Helvetica Neue Light"/>
                <a:cs typeface="Helvetica Neue Light"/>
              </a:rPr>
              <a:t>s</a:t>
            </a:r>
            <a:r>
              <a:rPr dirty="0" sz="1200" spc="-25">
                <a:latin typeface="Helvetica Neue Light"/>
                <a:cs typeface="Helvetica Neue Light"/>
              </a:rPr>
              <a:t> </a:t>
            </a:r>
            <a:r>
              <a:rPr dirty="0" sz="1200" spc="-15">
                <a:latin typeface="Helvetica Neue Light"/>
                <a:cs typeface="Helvetica Neue Light"/>
              </a:rPr>
              <a:t>pôle</a:t>
            </a:r>
            <a:r>
              <a:rPr dirty="0" sz="1200">
                <a:latin typeface="Helvetica Neue Light"/>
                <a:cs typeface="Helvetica Neue Light"/>
              </a:rPr>
              <a:t>s</a:t>
            </a:r>
            <a:r>
              <a:rPr dirty="0" sz="1200" spc="-25">
                <a:latin typeface="Helvetica Neue Light"/>
                <a:cs typeface="Helvetica Neue Light"/>
              </a:rPr>
              <a:t> </a:t>
            </a:r>
            <a:r>
              <a:rPr dirty="0" sz="1200" spc="-15">
                <a:latin typeface="Helvetica Neue Light"/>
                <a:cs typeface="Helvetica Neue Light"/>
              </a:rPr>
              <a:t>d</a:t>
            </a:r>
            <a:r>
              <a:rPr dirty="0" sz="1200">
                <a:latin typeface="Helvetica Neue Light"/>
                <a:cs typeface="Helvetica Neue Light"/>
              </a:rPr>
              <a:t>e</a:t>
            </a:r>
            <a:r>
              <a:rPr dirty="0" sz="1200" spc="-25">
                <a:latin typeface="Helvetica Neue Light"/>
                <a:cs typeface="Helvetica Neue Light"/>
              </a:rPr>
              <a:t> </a:t>
            </a:r>
            <a:r>
              <a:rPr dirty="0" sz="1200" spc="-15">
                <a:latin typeface="Helvetica Neue Light"/>
                <a:cs typeface="Helvetica Neue Light"/>
              </a:rPr>
              <a:t>compétitivité</a:t>
            </a:r>
            <a:r>
              <a:rPr dirty="0" sz="1200" spc="-15">
                <a:latin typeface="Helvetica Neue Light"/>
                <a:cs typeface="Helvetica Neue Light"/>
              </a:rPr>
              <a:t> Aé</a:t>
            </a:r>
            <a:r>
              <a:rPr dirty="0" sz="1200" spc="-35">
                <a:latin typeface="Helvetica Neue Light"/>
                <a:cs typeface="Helvetica Neue Light"/>
              </a:rPr>
              <a:t>r</a:t>
            </a:r>
            <a:r>
              <a:rPr dirty="0" sz="1200" spc="-15">
                <a:latin typeface="Helvetica Neue Light"/>
                <a:cs typeface="Helvetica Neue Light"/>
              </a:rPr>
              <a:t>ospatiau</a:t>
            </a:r>
            <a:r>
              <a:rPr dirty="0" sz="1200">
                <a:latin typeface="Helvetica Neue Light"/>
                <a:cs typeface="Helvetica Neue Light"/>
              </a:rPr>
              <a:t>x</a:t>
            </a:r>
            <a:r>
              <a:rPr dirty="0" sz="1200" spc="-25">
                <a:latin typeface="Helvetica Neue Light"/>
                <a:cs typeface="Helvetica Neue Light"/>
              </a:rPr>
              <a:t> </a:t>
            </a:r>
            <a:r>
              <a:rPr dirty="0" sz="1200" spc="-15">
                <a:latin typeface="Helvetica Neue Light"/>
                <a:cs typeface="Helvetica Neue Light"/>
              </a:rPr>
              <a:t>Françai</a:t>
            </a:r>
            <a:r>
              <a:rPr dirty="0" sz="1200">
                <a:latin typeface="Helvetica Neue Light"/>
                <a:cs typeface="Helvetica Neue Light"/>
              </a:rPr>
              <a:t>s</a:t>
            </a:r>
            <a:r>
              <a:rPr dirty="0" sz="1200" spc="-25">
                <a:latin typeface="Helvetica Neue Light"/>
                <a:cs typeface="Helvetica Neue Light"/>
              </a:rPr>
              <a:t> </a:t>
            </a:r>
            <a:r>
              <a:rPr dirty="0" sz="1200" spc="-15">
                <a:latin typeface="Helvetica Neue Light"/>
                <a:cs typeface="Helvetica Neue Light"/>
              </a:rPr>
              <a:t>(Pegase</a:t>
            </a:r>
            <a:r>
              <a:rPr dirty="0" sz="1200">
                <a:latin typeface="Helvetica Neue Light"/>
                <a:cs typeface="Helvetica Neue Light"/>
              </a:rPr>
              <a:t>,</a:t>
            </a:r>
            <a:r>
              <a:rPr dirty="0" sz="1200" spc="-25">
                <a:latin typeface="Helvetica Neue Light"/>
                <a:cs typeface="Helvetica Neue Light"/>
              </a:rPr>
              <a:t> </a:t>
            </a:r>
            <a:r>
              <a:rPr dirty="0" sz="1200" spc="-15">
                <a:latin typeface="Helvetica Neue Light"/>
                <a:cs typeface="Helvetica Neue Light"/>
              </a:rPr>
              <a:t>Ae</a:t>
            </a:r>
            <a:r>
              <a:rPr dirty="0" sz="1200" spc="-35">
                <a:latin typeface="Helvetica Neue Light"/>
                <a:cs typeface="Helvetica Neue Light"/>
              </a:rPr>
              <a:t>r</a:t>
            </a:r>
            <a:r>
              <a:rPr dirty="0" sz="1200" spc="-15">
                <a:latin typeface="Helvetica Neue Light"/>
                <a:cs typeface="Helvetica Neue Light"/>
              </a:rPr>
              <a:t>ospac</a:t>
            </a:r>
            <a:r>
              <a:rPr dirty="0" sz="1200">
                <a:latin typeface="Helvetica Neue Light"/>
                <a:cs typeface="Helvetica Neue Light"/>
              </a:rPr>
              <a:t>e</a:t>
            </a:r>
            <a:r>
              <a:rPr dirty="0" sz="1200" spc="-25">
                <a:latin typeface="Helvetica Neue Light"/>
                <a:cs typeface="Helvetica Neue Light"/>
              </a:rPr>
              <a:t> </a:t>
            </a:r>
            <a:r>
              <a:rPr dirty="0" sz="1200" spc="-80">
                <a:latin typeface="Helvetica Neue Light"/>
                <a:cs typeface="Helvetica Neue Light"/>
              </a:rPr>
              <a:t>V</a:t>
            </a:r>
            <a:r>
              <a:rPr dirty="0" sz="1200" spc="-15">
                <a:latin typeface="Helvetica Neue Light"/>
                <a:cs typeface="Helvetica Neue Light"/>
              </a:rPr>
              <a:t>alle</a:t>
            </a:r>
            <a:r>
              <a:rPr dirty="0" sz="1200" spc="-125">
                <a:latin typeface="Helvetica Neue Light"/>
                <a:cs typeface="Helvetica Neue Light"/>
              </a:rPr>
              <a:t>y</a:t>
            </a:r>
            <a:r>
              <a:rPr dirty="0" sz="1200">
                <a:latin typeface="Helvetica Neue Light"/>
                <a:cs typeface="Helvetica Neue Light"/>
              </a:rPr>
              <a:t>,</a:t>
            </a:r>
            <a:r>
              <a:rPr dirty="0" sz="1200" spc="-25">
                <a:latin typeface="Helvetica Neue Light"/>
                <a:cs typeface="Helvetica Neue Light"/>
              </a:rPr>
              <a:t> </a:t>
            </a:r>
            <a:r>
              <a:rPr dirty="0" sz="1200" spc="-15">
                <a:latin typeface="Helvetica Neue Light"/>
                <a:cs typeface="Helvetica Neue Light"/>
              </a:rPr>
              <a:t>As</a:t>
            </a:r>
            <a:r>
              <a:rPr dirty="0" sz="1200" spc="-150">
                <a:latin typeface="Helvetica Neue Light"/>
                <a:cs typeface="Helvetica Neue Light"/>
              </a:rPr>
              <a:t>T</a:t>
            </a:r>
            <a:r>
              <a:rPr dirty="0" sz="1200" spc="-15">
                <a:latin typeface="Helvetica Neue Light"/>
                <a:cs typeface="Helvetica Neue Light"/>
              </a:rPr>
              <a:t>ech)</a:t>
            </a:r>
            <a:endParaRPr sz="1200">
              <a:latin typeface="Helvetica Neue Light"/>
              <a:cs typeface="Helvetica Neue Light"/>
            </a:endParaRPr>
          </a:p>
          <a:p>
            <a:pPr marL="241300" marR="547370">
              <a:lnSpc>
                <a:spcPct val="100000"/>
              </a:lnSpc>
            </a:pPr>
            <a:r>
              <a:rPr dirty="0" sz="1200" spc="-15">
                <a:latin typeface="Helvetica Neue Light"/>
                <a:cs typeface="Helvetica Neue Light"/>
              </a:rPr>
              <a:t>e</a:t>
            </a:r>
            <a:r>
              <a:rPr dirty="0" sz="1200">
                <a:latin typeface="Helvetica Neue Light"/>
                <a:cs typeface="Helvetica Neue Light"/>
              </a:rPr>
              <a:t>t</a:t>
            </a:r>
            <a:r>
              <a:rPr dirty="0" sz="1200" spc="-25">
                <a:latin typeface="Helvetica Neue Light"/>
                <a:cs typeface="Helvetica Neue Light"/>
              </a:rPr>
              <a:t> </a:t>
            </a:r>
            <a:r>
              <a:rPr dirty="0" sz="1200" spc="-15">
                <a:latin typeface="Helvetica Neue Light"/>
                <a:cs typeface="Helvetica Neue Light"/>
              </a:rPr>
              <a:t>le</a:t>
            </a:r>
            <a:r>
              <a:rPr dirty="0" sz="1200">
                <a:latin typeface="Helvetica Neue Light"/>
                <a:cs typeface="Helvetica Neue Light"/>
              </a:rPr>
              <a:t>s</a:t>
            </a:r>
            <a:r>
              <a:rPr dirty="0" sz="1200" spc="-25">
                <a:latin typeface="Helvetica Neue Light"/>
                <a:cs typeface="Helvetica Neue Light"/>
              </a:rPr>
              <a:t> </a:t>
            </a:r>
            <a:r>
              <a:rPr dirty="0" sz="1200" spc="-15">
                <a:latin typeface="Helvetica Neue Light"/>
                <a:cs typeface="Helvetica Neue Light"/>
              </a:rPr>
              <a:t>besoin</a:t>
            </a:r>
            <a:r>
              <a:rPr dirty="0" sz="1200">
                <a:latin typeface="Helvetica Neue Light"/>
                <a:cs typeface="Helvetica Neue Light"/>
              </a:rPr>
              <a:t>s</a:t>
            </a:r>
            <a:r>
              <a:rPr dirty="0" sz="1200" spc="-25">
                <a:latin typeface="Helvetica Neue Light"/>
                <a:cs typeface="Helvetica Neue Light"/>
              </a:rPr>
              <a:t> </a:t>
            </a:r>
            <a:r>
              <a:rPr dirty="0" sz="1200" spc="-15">
                <a:latin typeface="Helvetica Neue Light"/>
                <a:cs typeface="Helvetica Neue Light"/>
              </a:rPr>
              <a:t>e</a:t>
            </a:r>
            <a:r>
              <a:rPr dirty="0" sz="1200">
                <a:latin typeface="Helvetica Neue Light"/>
                <a:cs typeface="Helvetica Neue Light"/>
              </a:rPr>
              <a:t>n</a:t>
            </a:r>
            <a:r>
              <a:rPr dirty="0" sz="1200" spc="-25">
                <a:latin typeface="Helvetica Neue Light"/>
                <a:cs typeface="Helvetica Neue Light"/>
              </a:rPr>
              <a:t> </a:t>
            </a:r>
            <a:r>
              <a:rPr dirty="0" sz="1200" spc="-15">
                <a:latin typeface="Helvetica Neue Light"/>
                <a:cs typeface="Helvetica Neue Light"/>
              </a:rPr>
              <a:t>dirigeable</a:t>
            </a:r>
            <a:r>
              <a:rPr dirty="0" sz="1200">
                <a:latin typeface="Helvetica Neue Light"/>
                <a:cs typeface="Helvetica Neue Light"/>
              </a:rPr>
              <a:t>s</a:t>
            </a:r>
            <a:r>
              <a:rPr dirty="0" sz="1200" spc="-25">
                <a:latin typeface="Helvetica Neue Light"/>
                <a:cs typeface="Helvetica Neue Light"/>
              </a:rPr>
              <a:t> </a:t>
            </a:r>
            <a:r>
              <a:rPr dirty="0" sz="1200" spc="-15">
                <a:latin typeface="Helvetica Neue Light"/>
                <a:cs typeface="Helvetica Neue Light"/>
              </a:rPr>
              <a:t>charge</a:t>
            </a:r>
            <a:r>
              <a:rPr dirty="0" sz="1200">
                <a:latin typeface="Helvetica Neue Light"/>
                <a:cs typeface="Helvetica Neue Light"/>
              </a:rPr>
              <a:t>s</a:t>
            </a:r>
            <a:r>
              <a:rPr dirty="0" sz="1200" spc="-25">
                <a:latin typeface="Helvetica Neue Light"/>
                <a:cs typeface="Helvetica Neue Light"/>
              </a:rPr>
              <a:t> </a:t>
            </a:r>
            <a:r>
              <a:rPr dirty="0" sz="1200" spc="-15">
                <a:latin typeface="Helvetica Neue Light"/>
                <a:cs typeface="Helvetica Neue Light"/>
              </a:rPr>
              <a:t>lou</a:t>
            </a:r>
            <a:r>
              <a:rPr dirty="0" sz="1200" spc="-35">
                <a:latin typeface="Helvetica Neue Light"/>
                <a:cs typeface="Helvetica Neue Light"/>
              </a:rPr>
              <a:t>r</a:t>
            </a:r>
            <a:r>
              <a:rPr dirty="0" sz="1200" spc="-15">
                <a:latin typeface="Helvetica Neue Light"/>
                <a:cs typeface="Helvetica Neue Light"/>
              </a:rPr>
              <a:t>de</a:t>
            </a:r>
            <a:r>
              <a:rPr dirty="0" sz="1200">
                <a:latin typeface="Helvetica Neue Light"/>
                <a:cs typeface="Helvetica Neue Light"/>
              </a:rPr>
              <a:t>s</a:t>
            </a:r>
            <a:r>
              <a:rPr dirty="0" sz="1200" spc="-25">
                <a:latin typeface="Helvetica Neue Light"/>
                <a:cs typeface="Helvetica Neue Light"/>
              </a:rPr>
              <a:t> </a:t>
            </a:r>
            <a:r>
              <a:rPr dirty="0" sz="1200" spc="-35">
                <a:latin typeface="Helvetica Neue Light"/>
                <a:cs typeface="Helvetica Neue Light"/>
              </a:rPr>
              <a:t>r</a:t>
            </a:r>
            <a:r>
              <a:rPr dirty="0" sz="1200" spc="-15">
                <a:latin typeface="Helvetica Neue Light"/>
                <a:cs typeface="Helvetica Neue Light"/>
              </a:rPr>
              <a:t>econnus</a:t>
            </a:r>
            <a:r>
              <a:rPr dirty="0" sz="1200" spc="-15">
                <a:latin typeface="Helvetica Neue Light"/>
                <a:cs typeface="Helvetica Neue Light"/>
              </a:rPr>
              <a:t> pa</a:t>
            </a:r>
            <a:r>
              <a:rPr dirty="0" sz="1200">
                <a:latin typeface="Helvetica Neue Light"/>
                <a:cs typeface="Helvetica Neue Light"/>
              </a:rPr>
              <a:t>r</a:t>
            </a:r>
            <a:r>
              <a:rPr dirty="0" sz="1200" spc="-25">
                <a:latin typeface="Helvetica Neue Light"/>
                <a:cs typeface="Helvetica Neue Light"/>
              </a:rPr>
              <a:t> </a:t>
            </a:r>
            <a:r>
              <a:rPr dirty="0" sz="1200" spc="-15">
                <a:latin typeface="Helvetica Neue Light"/>
                <a:cs typeface="Helvetica Neue Light"/>
              </a:rPr>
              <a:t>l</a:t>
            </a:r>
            <a:r>
              <a:rPr dirty="0" sz="1200">
                <a:latin typeface="Helvetica Neue Light"/>
                <a:cs typeface="Helvetica Neue Light"/>
              </a:rPr>
              <a:t>e</a:t>
            </a:r>
            <a:r>
              <a:rPr dirty="0" sz="1200" spc="-25">
                <a:latin typeface="Helvetica Neue Light"/>
                <a:cs typeface="Helvetica Neue Light"/>
              </a:rPr>
              <a:t> </a:t>
            </a:r>
            <a:r>
              <a:rPr dirty="0" sz="1200" spc="-15">
                <a:latin typeface="Helvetica Neue Light"/>
                <a:cs typeface="Helvetica Neue Light"/>
              </a:rPr>
              <a:t>gouve</a:t>
            </a:r>
            <a:r>
              <a:rPr dirty="0" sz="1200" spc="5">
                <a:latin typeface="Helvetica Neue Light"/>
                <a:cs typeface="Helvetica Neue Light"/>
              </a:rPr>
              <a:t>r</a:t>
            </a:r>
            <a:r>
              <a:rPr dirty="0" sz="1200" spc="-15">
                <a:latin typeface="Helvetica Neue Light"/>
                <a:cs typeface="Helvetica Neue Light"/>
              </a:rPr>
              <a:t>nemen</a:t>
            </a:r>
            <a:r>
              <a:rPr dirty="0" sz="1200">
                <a:latin typeface="Helvetica Neue Light"/>
                <a:cs typeface="Helvetica Neue Light"/>
              </a:rPr>
              <a:t>t</a:t>
            </a:r>
            <a:r>
              <a:rPr dirty="0" sz="1200" spc="-25">
                <a:latin typeface="Helvetica Neue Light"/>
                <a:cs typeface="Helvetica Neue Light"/>
              </a:rPr>
              <a:t> </a:t>
            </a:r>
            <a:r>
              <a:rPr dirty="0" sz="1200" spc="-15">
                <a:latin typeface="Helvetica Neue Light"/>
                <a:cs typeface="Helvetica Neue Light"/>
              </a:rPr>
              <a:t>françai</a:t>
            </a:r>
            <a:r>
              <a:rPr dirty="0" sz="1200">
                <a:latin typeface="Helvetica Neue Light"/>
                <a:cs typeface="Helvetica Neue Light"/>
              </a:rPr>
              <a:t>s</a:t>
            </a:r>
            <a:r>
              <a:rPr dirty="0" sz="1200" spc="-25">
                <a:latin typeface="Helvetica Neue Light"/>
                <a:cs typeface="Helvetica Neue Light"/>
              </a:rPr>
              <a:t> </a:t>
            </a:r>
            <a:r>
              <a:rPr dirty="0" sz="1200" spc="-15">
                <a:latin typeface="Helvetica Neue Light"/>
                <a:cs typeface="Helvetica Neue Light"/>
              </a:rPr>
              <a:t>(inscri</a:t>
            </a:r>
            <a:r>
              <a:rPr dirty="0" sz="1200">
                <a:latin typeface="Helvetica Neue Light"/>
                <a:cs typeface="Helvetica Neue Light"/>
              </a:rPr>
              <a:t>t</a:t>
            </a:r>
            <a:r>
              <a:rPr dirty="0" sz="1200" spc="-25">
                <a:latin typeface="Helvetica Neue Light"/>
                <a:cs typeface="Helvetica Neue Light"/>
              </a:rPr>
              <a:t> </a:t>
            </a:r>
            <a:r>
              <a:rPr dirty="0" sz="1200" spc="-15">
                <a:latin typeface="Helvetica Neue Light"/>
                <a:cs typeface="Helvetica Neue Light"/>
              </a:rPr>
              <a:t>dan</a:t>
            </a:r>
            <a:r>
              <a:rPr dirty="0" sz="1200">
                <a:latin typeface="Helvetica Neue Light"/>
                <a:cs typeface="Helvetica Neue Light"/>
              </a:rPr>
              <a:t>s</a:t>
            </a:r>
            <a:r>
              <a:rPr dirty="0" sz="1200" spc="-25">
                <a:latin typeface="Helvetica Neue Light"/>
                <a:cs typeface="Helvetica Neue Light"/>
              </a:rPr>
              <a:t> </a:t>
            </a:r>
            <a:r>
              <a:rPr dirty="0" sz="1200" spc="-15">
                <a:latin typeface="Helvetica Neue Light"/>
                <a:cs typeface="Helvetica Neue Light"/>
              </a:rPr>
              <a:t>se</a:t>
            </a:r>
            <a:r>
              <a:rPr dirty="0" sz="1200">
                <a:latin typeface="Helvetica Neue Light"/>
                <a:cs typeface="Helvetica Neue Light"/>
              </a:rPr>
              <a:t>s</a:t>
            </a:r>
            <a:r>
              <a:rPr dirty="0" sz="1200" spc="-25">
                <a:latin typeface="Helvetica Neue Light"/>
                <a:cs typeface="Helvetica Neue Light"/>
              </a:rPr>
              <a:t> </a:t>
            </a:r>
            <a:r>
              <a:rPr dirty="0" sz="1200" spc="-15">
                <a:latin typeface="Helvetica Neue Light"/>
                <a:cs typeface="Helvetica Neue Light"/>
              </a:rPr>
              <a:t>3</a:t>
            </a:r>
            <a:r>
              <a:rPr dirty="0" sz="1200">
                <a:latin typeface="Helvetica Neue Light"/>
                <a:cs typeface="Helvetica Neue Light"/>
              </a:rPr>
              <a:t>4</a:t>
            </a:r>
            <a:r>
              <a:rPr dirty="0" sz="1200" spc="-25">
                <a:latin typeface="Helvetica Neue Light"/>
                <a:cs typeface="Helvetica Neue Light"/>
              </a:rPr>
              <a:t> </a:t>
            </a:r>
            <a:r>
              <a:rPr dirty="0" sz="1200" spc="-15">
                <a:latin typeface="Helvetica Neue Light"/>
                <a:cs typeface="Helvetica Neue Light"/>
              </a:rPr>
              <a:t>p</a:t>
            </a:r>
            <a:r>
              <a:rPr dirty="0" sz="1200" spc="-35">
                <a:latin typeface="Helvetica Neue Light"/>
                <a:cs typeface="Helvetica Neue Light"/>
              </a:rPr>
              <a:t>r</a:t>
            </a:r>
            <a:r>
              <a:rPr dirty="0" sz="1200" spc="-15">
                <a:latin typeface="Helvetica Neue Light"/>
                <a:cs typeface="Helvetica Neue Light"/>
              </a:rPr>
              <a:t>ojets</a:t>
            </a:r>
            <a:r>
              <a:rPr dirty="0" sz="1200" spc="-15">
                <a:latin typeface="Helvetica Neue Light"/>
                <a:cs typeface="Helvetica Neue Light"/>
              </a:rPr>
              <a:t> pou</a:t>
            </a:r>
            <a:r>
              <a:rPr dirty="0" sz="1200">
                <a:latin typeface="Helvetica Neue Light"/>
                <a:cs typeface="Helvetica Neue Light"/>
              </a:rPr>
              <a:t>r</a:t>
            </a:r>
            <a:r>
              <a:rPr dirty="0" sz="1200" spc="-25">
                <a:latin typeface="Helvetica Neue Light"/>
                <a:cs typeface="Helvetica Neue Light"/>
              </a:rPr>
              <a:t> </a:t>
            </a:r>
            <a:r>
              <a:rPr dirty="0" sz="1200" spc="-15">
                <a:latin typeface="Helvetica Neue Light"/>
                <a:cs typeface="Helvetica Neue Light"/>
              </a:rPr>
              <a:t>l</a:t>
            </a:r>
            <a:r>
              <a:rPr dirty="0" sz="1200">
                <a:latin typeface="Helvetica Neue Light"/>
                <a:cs typeface="Helvetica Neue Light"/>
              </a:rPr>
              <a:t>a</a:t>
            </a:r>
            <a:r>
              <a:rPr dirty="0" sz="1200" spc="-25">
                <a:latin typeface="Helvetica Neue Light"/>
                <a:cs typeface="Helvetica Neue Light"/>
              </a:rPr>
              <a:t> </a:t>
            </a:r>
            <a:r>
              <a:rPr dirty="0" sz="1200" spc="-15">
                <a:latin typeface="Helvetica Neue Light"/>
                <a:cs typeface="Helvetica Neue Light"/>
              </a:rPr>
              <a:t>réindustrialisatio</a:t>
            </a:r>
            <a:r>
              <a:rPr dirty="0" sz="1200">
                <a:latin typeface="Helvetica Neue Light"/>
                <a:cs typeface="Helvetica Neue Light"/>
              </a:rPr>
              <a:t>n</a:t>
            </a:r>
            <a:r>
              <a:rPr dirty="0" sz="1200" spc="-25">
                <a:latin typeface="Helvetica Neue Light"/>
                <a:cs typeface="Helvetica Neue Light"/>
              </a:rPr>
              <a:t> </a:t>
            </a:r>
            <a:r>
              <a:rPr dirty="0" sz="1200" spc="-15">
                <a:latin typeface="Helvetica Neue Light"/>
                <a:cs typeface="Helvetica Neue Light"/>
              </a:rPr>
              <a:t>d</a:t>
            </a:r>
            <a:r>
              <a:rPr dirty="0" sz="1200">
                <a:latin typeface="Helvetica Neue Light"/>
                <a:cs typeface="Helvetica Neue Light"/>
              </a:rPr>
              <a:t>e</a:t>
            </a:r>
            <a:r>
              <a:rPr dirty="0" sz="1200" spc="-25">
                <a:latin typeface="Helvetica Neue Light"/>
                <a:cs typeface="Helvetica Neue Light"/>
              </a:rPr>
              <a:t> </a:t>
            </a:r>
            <a:r>
              <a:rPr dirty="0" sz="1200" spc="-15">
                <a:latin typeface="Helvetica Neue Light"/>
                <a:cs typeface="Helvetica Neue Light"/>
              </a:rPr>
              <a:t>l</a:t>
            </a:r>
            <a:r>
              <a:rPr dirty="0" sz="1200">
                <a:latin typeface="Helvetica Neue Light"/>
                <a:cs typeface="Helvetica Neue Light"/>
              </a:rPr>
              <a:t>a</a:t>
            </a:r>
            <a:r>
              <a:rPr dirty="0" sz="1200" spc="-25">
                <a:latin typeface="Helvetica Neue Light"/>
                <a:cs typeface="Helvetica Neue Light"/>
              </a:rPr>
              <a:t> </a:t>
            </a:r>
            <a:r>
              <a:rPr dirty="0" sz="1200" spc="-15">
                <a:latin typeface="Helvetica Neue Light"/>
                <a:cs typeface="Helvetica Neue Light"/>
              </a:rPr>
              <a:t>France)</a:t>
            </a:r>
            <a:endParaRPr sz="1200">
              <a:latin typeface="Helvetica Neue Light"/>
              <a:cs typeface="Helvetica Neue Light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095356" y="1695841"/>
            <a:ext cx="4345305" cy="5435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1300" marR="378460" indent="-228600">
              <a:lnSpc>
                <a:spcPct val="100000"/>
              </a:lnSpc>
              <a:buFont typeface="Times New Roman"/>
              <a:buChar char="•"/>
              <a:tabLst>
                <a:tab pos="241300" algn="l"/>
              </a:tabLst>
            </a:pPr>
            <a:r>
              <a:rPr dirty="0" sz="1200">
                <a:latin typeface="Helvetica Neue Light"/>
                <a:cs typeface="Helvetica Neue Light"/>
              </a:rPr>
              <a:t>Après des travaux, études, CAO, réalisés en avant-p</a:t>
            </a:r>
            <a:r>
              <a:rPr dirty="0" sz="1200" spc="-25">
                <a:latin typeface="Helvetica Neue Light"/>
                <a:cs typeface="Helvetica Neue Light"/>
              </a:rPr>
              <a:t>r</a:t>
            </a:r>
            <a:r>
              <a:rPr dirty="0" sz="1200">
                <a:latin typeface="Helvetica Neue Light"/>
                <a:cs typeface="Helvetica Neue Light"/>
              </a:rPr>
              <a:t>ojet</a:t>
            </a:r>
            <a:r>
              <a:rPr dirty="0" sz="1200">
                <a:latin typeface="Helvetica Neue Light"/>
                <a:cs typeface="Helvetica Neue Light"/>
              </a:rPr>
              <a:t> et valorisés à 10 M€, lancer l’industrialisation</a:t>
            </a:r>
            <a:endParaRPr sz="1200">
              <a:latin typeface="Helvetica Neue Light"/>
              <a:cs typeface="Helvetica Neue Light"/>
            </a:endParaRPr>
          </a:p>
          <a:p>
            <a:pPr marL="241300">
              <a:lnSpc>
                <a:spcPct val="100000"/>
              </a:lnSpc>
            </a:pPr>
            <a:r>
              <a:rPr dirty="0" sz="1200">
                <a:latin typeface="Helvetica Neue Light"/>
                <a:cs typeface="Helvetica Neue Light"/>
              </a:rPr>
              <a:t>par la p</a:t>
            </a:r>
            <a:r>
              <a:rPr dirty="0" sz="1200" spc="-25">
                <a:latin typeface="Helvetica Neue Light"/>
                <a:cs typeface="Helvetica Neue Light"/>
              </a:rPr>
              <a:t>r</a:t>
            </a:r>
            <a:r>
              <a:rPr dirty="0" sz="1200">
                <a:latin typeface="Helvetica Neue Light"/>
                <a:cs typeface="Helvetica Neue Light"/>
              </a:rPr>
              <a:t>oduction de la série CORSAIR (capacité 1 à 8 tonnes).</a:t>
            </a:r>
            <a:endParaRPr sz="1200">
              <a:latin typeface="Helvetica Neue Light"/>
              <a:cs typeface="Helvetica Neue Light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323956" y="2244481"/>
            <a:ext cx="139192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Helvetica Neue Light"/>
                <a:cs typeface="Helvetica Neue Light"/>
              </a:rPr>
              <a:t>Budget Global 50M€</a:t>
            </a:r>
            <a:endParaRPr sz="1200">
              <a:latin typeface="Helvetica Neue Light"/>
              <a:cs typeface="Helvetica Neue Light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1484998" y="3055620"/>
            <a:ext cx="1000760" cy="1543685"/>
          </a:xfrm>
          <a:custGeom>
            <a:avLst/>
            <a:gdLst/>
            <a:ahLst/>
            <a:cxnLst/>
            <a:rect l="l" t="t" r="r" b="b"/>
            <a:pathLst>
              <a:path w="1000760" h="1543685">
                <a:moveTo>
                  <a:pt x="0" y="1543100"/>
                </a:moveTo>
                <a:lnTo>
                  <a:pt x="1000493" y="1543100"/>
                </a:lnTo>
                <a:lnTo>
                  <a:pt x="1000493" y="0"/>
                </a:lnTo>
                <a:lnTo>
                  <a:pt x="0" y="0"/>
                </a:lnTo>
                <a:lnTo>
                  <a:pt x="0" y="1543100"/>
                </a:lnTo>
                <a:close/>
              </a:path>
            </a:pathLst>
          </a:custGeom>
          <a:solidFill>
            <a:srgbClr val="B9B8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1511223" y="3082696"/>
            <a:ext cx="949325" cy="1490980"/>
          </a:xfrm>
          <a:custGeom>
            <a:avLst/>
            <a:gdLst/>
            <a:ahLst/>
            <a:cxnLst/>
            <a:rect l="l" t="t" r="r" b="b"/>
            <a:pathLst>
              <a:path w="949325" h="1490979">
                <a:moveTo>
                  <a:pt x="0" y="1490370"/>
                </a:moveTo>
                <a:lnTo>
                  <a:pt x="948753" y="1490370"/>
                </a:lnTo>
                <a:lnTo>
                  <a:pt x="948753" y="0"/>
                </a:lnTo>
                <a:lnTo>
                  <a:pt x="0" y="0"/>
                </a:lnTo>
                <a:lnTo>
                  <a:pt x="0" y="14903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1511223" y="3082696"/>
            <a:ext cx="948753" cy="1490370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142201" y="12"/>
            <a:ext cx="324485" cy="7560309"/>
          </a:xfrm>
          <a:custGeom>
            <a:avLst/>
            <a:gdLst/>
            <a:ahLst/>
            <a:cxnLst/>
            <a:rect l="l" t="t" r="r" b="b"/>
            <a:pathLst>
              <a:path w="324484" h="7560309">
                <a:moveTo>
                  <a:pt x="0" y="7559992"/>
                </a:moveTo>
                <a:lnTo>
                  <a:pt x="323989" y="7559992"/>
                </a:lnTo>
                <a:lnTo>
                  <a:pt x="323989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F59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522008" y="12"/>
            <a:ext cx="0" cy="7560309"/>
          </a:xfrm>
          <a:custGeom>
            <a:avLst/>
            <a:gdLst/>
            <a:ahLst/>
            <a:cxnLst/>
            <a:rect l="l" t="t" r="r" b="b"/>
            <a:pathLst>
              <a:path w="0" h="7560309">
                <a:moveTo>
                  <a:pt x="0" y="0"/>
                </a:moveTo>
                <a:lnTo>
                  <a:pt x="0" y="7559992"/>
                </a:lnTo>
              </a:path>
            </a:pathLst>
          </a:custGeom>
          <a:ln w="37261">
            <a:solidFill>
              <a:srgbClr val="F59A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5878268" y="6253953"/>
            <a:ext cx="1427480" cy="853440"/>
          </a:xfrm>
          <a:custGeom>
            <a:avLst/>
            <a:gdLst/>
            <a:ahLst/>
            <a:cxnLst/>
            <a:rect l="l" t="t" r="r" b="b"/>
            <a:pathLst>
              <a:path w="1427479" h="853440">
                <a:moveTo>
                  <a:pt x="1154595" y="0"/>
                </a:moveTo>
                <a:lnTo>
                  <a:pt x="0" y="0"/>
                </a:lnTo>
                <a:lnTo>
                  <a:pt x="272516" y="401599"/>
                </a:lnTo>
                <a:lnTo>
                  <a:pt x="0" y="853401"/>
                </a:lnTo>
                <a:lnTo>
                  <a:pt x="1154595" y="853401"/>
                </a:lnTo>
                <a:lnTo>
                  <a:pt x="1427111" y="415937"/>
                </a:lnTo>
                <a:lnTo>
                  <a:pt x="1154595" y="0"/>
                </a:lnTo>
                <a:close/>
              </a:path>
            </a:pathLst>
          </a:custGeom>
          <a:solidFill>
            <a:srgbClr val="F59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7102180" y="6253953"/>
            <a:ext cx="1751964" cy="853440"/>
          </a:xfrm>
          <a:custGeom>
            <a:avLst/>
            <a:gdLst/>
            <a:ahLst/>
            <a:cxnLst/>
            <a:rect l="l" t="t" r="r" b="b"/>
            <a:pathLst>
              <a:path w="1751965" h="853440">
                <a:moveTo>
                  <a:pt x="1478940" y="0"/>
                </a:moveTo>
                <a:lnTo>
                  <a:pt x="0" y="0"/>
                </a:lnTo>
                <a:lnTo>
                  <a:pt x="272516" y="401599"/>
                </a:lnTo>
                <a:lnTo>
                  <a:pt x="0" y="853401"/>
                </a:lnTo>
                <a:lnTo>
                  <a:pt x="1478940" y="853401"/>
                </a:lnTo>
                <a:lnTo>
                  <a:pt x="1751457" y="415937"/>
                </a:lnTo>
                <a:lnTo>
                  <a:pt x="1478940" y="0"/>
                </a:lnTo>
                <a:close/>
              </a:path>
            </a:pathLst>
          </a:custGeom>
          <a:solidFill>
            <a:srgbClr val="F59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2201724" y="5584625"/>
            <a:ext cx="2058670" cy="853440"/>
          </a:xfrm>
          <a:custGeom>
            <a:avLst/>
            <a:gdLst/>
            <a:ahLst/>
            <a:cxnLst/>
            <a:rect l="l" t="t" r="r" b="b"/>
            <a:pathLst>
              <a:path w="2058670" h="853439">
                <a:moveTo>
                  <a:pt x="1785683" y="0"/>
                </a:moveTo>
                <a:lnTo>
                  <a:pt x="0" y="0"/>
                </a:lnTo>
                <a:lnTo>
                  <a:pt x="272516" y="401599"/>
                </a:lnTo>
                <a:lnTo>
                  <a:pt x="0" y="853401"/>
                </a:lnTo>
                <a:lnTo>
                  <a:pt x="1785683" y="853401"/>
                </a:lnTo>
                <a:lnTo>
                  <a:pt x="2058200" y="415937"/>
                </a:lnTo>
                <a:lnTo>
                  <a:pt x="1785683" y="0"/>
                </a:lnTo>
                <a:close/>
              </a:path>
            </a:pathLst>
          </a:custGeom>
          <a:solidFill>
            <a:srgbClr val="B9B8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4051948" y="5584625"/>
            <a:ext cx="1097280" cy="853440"/>
          </a:xfrm>
          <a:custGeom>
            <a:avLst/>
            <a:gdLst/>
            <a:ahLst/>
            <a:cxnLst/>
            <a:rect l="l" t="t" r="r" b="b"/>
            <a:pathLst>
              <a:path w="1097279" h="853439">
                <a:moveTo>
                  <a:pt x="824712" y="0"/>
                </a:moveTo>
                <a:lnTo>
                  <a:pt x="0" y="0"/>
                </a:lnTo>
                <a:lnTo>
                  <a:pt x="272516" y="401599"/>
                </a:lnTo>
                <a:lnTo>
                  <a:pt x="0" y="853401"/>
                </a:lnTo>
                <a:lnTo>
                  <a:pt x="824712" y="853401"/>
                </a:lnTo>
                <a:lnTo>
                  <a:pt x="1097229" y="415937"/>
                </a:lnTo>
                <a:lnTo>
                  <a:pt x="824712" y="0"/>
                </a:lnTo>
                <a:close/>
              </a:path>
            </a:pathLst>
          </a:custGeom>
          <a:solidFill>
            <a:srgbClr val="B9B8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4945984" y="5584625"/>
            <a:ext cx="1786255" cy="853440"/>
          </a:xfrm>
          <a:custGeom>
            <a:avLst/>
            <a:gdLst/>
            <a:ahLst/>
            <a:cxnLst/>
            <a:rect l="l" t="t" r="r" b="b"/>
            <a:pathLst>
              <a:path w="1786254" h="853439">
                <a:moveTo>
                  <a:pt x="1513166" y="0"/>
                </a:moveTo>
                <a:lnTo>
                  <a:pt x="0" y="0"/>
                </a:lnTo>
                <a:lnTo>
                  <a:pt x="272516" y="401599"/>
                </a:lnTo>
                <a:lnTo>
                  <a:pt x="0" y="853401"/>
                </a:lnTo>
                <a:lnTo>
                  <a:pt x="1513166" y="853401"/>
                </a:lnTo>
                <a:lnTo>
                  <a:pt x="1785683" y="415937"/>
                </a:lnTo>
                <a:lnTo>
                  <a:pt x="1513166" y="0"/>
                </a:lnTo>
                <a:close/>
              </a:path>
            </a:pathLst>
          </a:custGeom>
          <a:solidFill>
            <a:srgbClr val="B9B8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 txBox="1"/>
          <p:nvPr/>
        </p:nvSpPr>
        <p:spPr>
          <a:xfrm>
            <a:off x="6095356" y="4680899"/>
            <a:ext cx="4221480" cy="836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241300" marR="5080" indent="-228600">
              <a:lnSpc>
                <a:spcPct val="100000"/>
              </a:lnSpc>
              <a:buFont typeface="Times New Roman"/>
              <a:buChar char="•"/>
              <a:tabLst>
                <a:tab pos="241300" algn="l"/>
              </a:tabLst>
            </a:pPr>
            <a:r>
              <a:rPr dirty="0" sz="1200" spc="-30">
                <a:latin typeface="Helvetica Neue Light"/>
                <a:cs typeface="Helvetica Neue Light"/>
              </a:rPr>
              <a:t>Dè</a:t>
            </a:r>
            <a:r>
              <a:rPr dirty="0" sz="1200">
                <a:latin typeface="Helvetica Neue Light"/>
                <a:cs typeface="Helvetica Neue Light"/>
              </a:rPr>
              <a:t>s</a:t>
            </a:r>
            <a:r>
              <a:rPr dirty="0" sz="1200" spc="-60">
                <a:latin typeface="Helvetica Neue Light"/>
                <a:cs typeface="Helvetica Neue Light"/>
              </a:rPr>
              <a:t> </a:t>
            </a:r>
            <a:r>
              <a:rPr dirty="0" sz="1200" spc="-30">
                <a:latin typeface="Helvetica Neue Light"/>
                <a:cs typeface="Helvetica Neue Light"/>
              </a:rPr>
              <a:t>l</a:t>
            </a:r>
            <a:r>
              <a:rPr dirty="0" sz="1200">
                <a:latin typeface="Helvetica Neue Light"/>
                <a:cs typeface="Helvetica Neue Light"/>
              </a:rPr>
              <a:t>a</a:t>
            </a:r>
            <a:r>
              <a:rPr dirty="0" sz="1200" spc="-60">
                <a:latin typeface="Helvetica Neue Light"/>
                <a:cs typeface="Helvetica Neue Light"/>
              </a:rPr>
              <a:t> </a:t>
            </a:r>
            <a:r>
              <a:rPr dirty="0" sz="1200" spc="-30">
                <a:latin typeface="Helvetica Neue Light"/>
                <a:cs typeface="Helvetica Neue Light"/>
              </a:rPr>
              <a:t>certificatio</a:t>
            </a:r>
            <a:r>
              <a:rPr dirty="0" sz="1200">
                <a:latin typeface="Helvetica Neue Light"/>
                <a:cs typeface="Helvetica Neue Light"/>
              </a:rPr>
              <a:t>n</a:t>
            </a:r>
            <a:r>
              <a:rPr dirty="0" sz="1200" spc="-60">
                <a:latin typeface="Helvetica Neue Light"/>
                <a:cs typeface="Helvetica Neue Light"/>
              </a:rPr>
              <a:t> </a:t>
            </a:r>
            <a:r>
              <a:rPr dirty="0" sz="1200" spc="-30">
                <a:latin typeface="Helvetica Neue Light"/>
                <a:cs typeface="Helvetica Neue Light"/>
              </a:rPr>
              <a:t>d</a:t>
            </a:r>
            <a:r>
              <a:rPr dirty="0" sz="1200">
                <a:latin typeface="Helvetica Neue Light"/>
                <a:cs typeface="Helvetica Neue Light"/>
              </a:rPr>
              <a:t>u</a:t>
            </a:r>
            <a:r>
              <a:rPr dirty="0" sz="1200" spc="-60">
                <a:latin typeface="Helvetica Neue Light"/>
                <a:cs typeface="Helvetica Neue Light"/>
              </a:rPr>
              <a:t> </a:t>
            </a:r>
            <a:r>
              <a:rPr dirty="0" sz="1200" spc="-30">
                <a:latin typeface="Helvetica Neue Light"/>
                <a:cs typeface="Helvetica Neue Light"/>
              </a:rPr>
              <a:t>CORSAIR</a:t>
            </a:r>
            <a:r>
              <a:rPr dirty="0" sz="1200">
                <a:latin typeface="Helvetica Neue Light"/>
                <a:cs typeface="Helvetica Neue Light"/>
              </a:rPr>
              <a:t>,</a:t>
            </a:r>
            <a:r>
              <a:rPr dirty="0" sz="1200" spc="-60">
                <a:latin typeface="Helvetica Neue Light"/>
                <a:cs typeface="Helvetica Neue Light"/>
              </a:rPr>
              <a:t> </a:t>
            </a:r>
            <a:r>
              <a:rPr dirty="0" sz="1200" spc="-30">
                <a:latin typeface="Helvetica Neue Light"/>
                <a:cs typeface="Helvetica Neue Light"/>
              </a:rPr>
              <a:t>lancemen</a:t>
            </a:r>
            <a:r>
              <a:rPr dirty="0" sz="1200">
                <a:latin typeface="Helvetica Neue Light"/>
                <a:cs typeface="Helvetica Neue Light"/>
              </a:rPr>
              <a:t>t</a:t>
            </a:r>
            <a:r>
              <a:rPr dirty="0" sz="1200" spc="-60">
                <a:latin typeface="Helvetica Neue Light"/>
                <a:cs typeface="Helvetica Neue Light"/>
              </a:rPr>
              <a:t> </a:t>
            </a:r>
            <a:r>
              <a:rPr dirty="0" sz="1200" spc="-30">
                <a:latin typeface="Helvetica Neue Light"/>
                <a:cs typeface="Helvetica Neue Light"/>
              </a:rPr>
              <a:t>d</a:t>
            </a:r>
            <a:r>
              <a:rPr dirty="0" sz="1200">
                <a:latin typeface="Helvetica Neue Light"/>
                <a:cs typeface="Helvetica Neue Light"/>
              </a:rPr>
              <a:t>e</a:t>
            </a:r>
            <a:r>
              <a:rPr dirty="0" sz="1200" spc="-60">
                <a:latin typeface="Helvetica Neue Light"/>
                <a:cs typeface="Helvetica Neue Light"/>
              </a:rPr>
              <a:t> </a:t>
            </a:r>
            <a:r>
              <a:rPr dirty="0" sz="1200" spc="-30">
                <a:latin typeface="Helvetica Neue Light"/>
                <a:cs typeface="Helvetica Neue Light"/>
              </a:rPr>
              <a:t>l’industrialisatio</a:t>
            </a:r>
            <a:r>
              <a:rPr dirty="0" sz="1200">
                <a:latin typeface="Helvetica Neue Light"/>
                <a:cs typeface="Helvetica Neue Light"/>
              </a:rPr>
              <a:t>n</a:t>
            </a:r>
            <a:r>
              <a:rPr dirty="0" sz="1200">
                <a:latin typeface="Helvetica Neue Light"/>
                <a:cs typeface="Helvetica Neue Light"/>
              </a:rPr>
              <a:t> </a:t>
            </a:r>
            <a:r>
              <a:rPr dirty="0" sz="1200" spc="-30">
                <a:latin typeface="Helvetica Neue Light"/>
                <a:cs typeface="Helvetica Neue Light"/>
              </a:rPr>
              <a:t>d</a:t>
            </a:r>
            <a:r>
              <a:rPr dirty="0" sz="1200">
                <a:latin typeface="Helvetica Neue Light"/>
                <a:cs typeface="Helvetica Neue Light"/>
              </a:rPr>
              <a:t>e</a:t>
            </a:r>
            <a:r>
              <a:rPr dirty="0" sz="1200" spc="-60">
                <a:latin typeface="Helvetica Neue Light"/>
                <a:cs typeface="Helvetica Neue Light"/>
              </a:rPr>
              <a:t> </a:t>
            </a:r>
            <a:r>
              <a:rPr dirty="0" sz="1200" spc="-30">
                <a:latin typeface="Helvetica Neue Light"/>
                <a:cs typeface="Helvetica Neue Light"/>
              </a:rPr>
              <a:t>l</a:t>
            </a:r>
            <a:r>
              <a:rPr dirty="0" sz="1200">
                <a:latin typeface="Helvetica Neue Light"/>
                <a:cs typeface="Helvetica Neue Light"/>
              </a:rPr>
              <a:t>a</a:t>
            </a:r>
            <a:r>
              <a:rPr dirty="0" sz="1200" spc="-60">
                <a:latin typeface="Helvetica Neue Light"/>
                <a:cs typeface="Helvetica Neue Light"/>
              </a:rPr>
              <a:t> </a:t>
            </a:r>
            <a:r>
              <a:rPr dirty="0" sz="1200" spc="-30">
                <a:latin typeface="Helvetica Neue Light"/>
                <a:cs typeface="Helvetica Neue Light"/>
              </a:rPr>
              <a:t>séri</a:t>
            </a:r>
            <a:r>
              <a:rPr dirty="0" sz="1200">
                <a:latin typeface="Helvetica Neue Light"/>
                <a:cs typeface="Helvetica Neue Light"/>
              </a:rPr>
              <a:t>e</a:t>
            </a:r>
            <a:r>
              <a:rPr dirty="0" sz="1200" spc="-60">
                <a:latin typeface="Helvetica Neue Light"/>
                <a:cs typeface="Helvetica Neue Light"/>
              </a:rPr>
              <a:t> </a:t>
            </a:r>
            <a:r>
              <a:rPr dirty="0" sz="1200" spc="-30">
                <a:latin typeface="Helvetica Neue Light"/>
                <a:cs typeface="Helvetica Neue Light"/>
              </a:rPr>
              <a:t>3</a:t>
            </a:r>
            <a:r>
              <a:rPr dirty="0" sz="1200">
                <a:latin typeface="Helvetica Neue Light"/>
                <a:cs typeface="Helvetica Neue Light"/>
              </a:rPr>
              <a:t>0</a:t>
            </a:r>
            <a:r>
              <a:rPr dirty="0" sz="1200" spc="-60">
                <a:latin typeface="Helvetica Neue Light"/>
                <a:cs typeface="Helvetica Neue Light"/>
              </a:rPr>
              <a:t> </a:t>
            </a:r>
            <a:r>
              <a:rPr dirty="0" sz="1200">
                <a:latin typeface="Helvetica Neue Light"/>
                <a:cs typeface="Helvetica Neue Light"/>
              </a:rPr>
              <a:t>-</a:t>
            </a:r>
            <a:r>
              <a:rPr dirty="0" sz="1200" spc="-60">
                <a:latin typeface="Helvetica Neue Light"/>
                <a:cs typeface="Helvetica Neue Light"/>
              </a:rPr>
              <a:t> </a:t>
            </a:r>
            <a:r>
              <a:rPr dirty="0" sz="1200" spc="-30">
                <a:latin typeface="Helvetica Neue Light"/>
                <a:cs typeface="Helvetica Neue Light"/>
              </a:rPr>
              <a:t>5</a:t>
            </a:r>
            <a:r>
              <a:rPr dirty="0" sz="1200">
                <a:latin typeface="Helvetica Neue Light"/>
                <a:cs typeface="Helvetica Neue Light"/>
              </a:rPr>
              <a:t>0</a:t>
            </a:r>
            <a:r>
              <a:rPr dirty="0" sz="1200" spc="-60">
                <a:latin typeface="Helvetica Neue Light"/>
                <a:cs typeface="Helvetica Neue Light"/>
              </a:rPr>
              <a:t> </a:t>
            </a:r>
            <a:r>
              <a:rPr dirty="0" sz="1200" spc="-30">
                <a:latin typeface="Helvetica Neue Light"/>
                <a:cs typeface="Helvetica Neue Light"/>
              </a:rPr>
              <a:t>tonne</a:t>
            </a:r>
            <a:r>
              <a:rPr dirty="0" sz="1200">
                <a:latin typeface="Helvetica Neue Light"/>
                <a:cs typeface="Helvetica Neue Light"/>
              </a:rPr>
              <a:t>s</a:t>
            </a:r>
            <a:r>
              <a:rPr dirty="0" sz="1200" spc="-60">
                <a:latin typeface="Helvetica Neue Light"/>
                <a:cs typeface="Helvetica Neue Light"/>
              </a:rPr>
              <a:t> </a:t>
            </a:r>
            <a:r>
              <a:rPr dirty="0" sz="1200" spc="-30">
                <a:latin typeface="Helvetica Neue Light"/>
                <a:cs typeface="Helvetica Neue Light"/>
              </a:rPr>
              <a:t>(int</a:t>
            </a:r>
            <a:r>
              <a:rPr dirty="0" sz="1200" spc="-55">
                <a:latin typeface="Helvetica Neue Light"/>
                <a:cs typeface="Helvetica Neue Light"/>
              </a:rPr>
              <a:t>r</a:t>
            </a:r>
            <a:r>
              <a:rPr dirty="0" sz="1200" spc="-30">
                <a:latin typeface="Helvetica Neue Light"/>
                <a:cs typeface="Helvetica Neue Light"/>
              </a:rPr>
              <a:t>oductio</a:t>
            </a:r>
            <a:r>
              <a:rPr dirty="0" sz="1200">
                <a:latin typeface="Helvetica Neue Light"/>
                <a:cs typeface="Helvetica Neue Light"/>
              </a:rPr>
              <a:t>n</a:t>
            </a:r>
            <a:r>
              <a:rPr dirty="0" sz="1200" spc="-60">
                <a:latin typeface="Helvetica Neue Light"/>
                <a:cs typeface="Helvetica Neue Light"/>
              </a:rPr>
              <a:t> </a:t>
            </a:r>
            <a:r>
              <a:rPr dirty="0" sz="1200" spc="-30">
                <a:latin typeface="Helvetica Neue Light"/>
                <a:cs typeface="Helvetica Neue Light"/>
              </a:rPr>
              <a:t>e</a:t>
            </a:r>
            <a:r>
              <a:rPr dirty="0" sz="1200">
                <a:latin typeface="Helvetica Neue Light"/>
                <a:cs typeface="Helvetica Neue Light"/>
              </a:rPr>
              <a:t>n</a:t>
            </a:r>
            <a:r>
              <a:rPr dirty="0" sz="1200" spc="-60">
                <a:latin typeface="Helvetica Neue Light"/>
                <a:cs typeface="Helvetica Neue Light"/>
              </a:rPr>
              <a:t> </a:t>
            </a:r>
            <a:r>
              <a:rPr dirty="0" sz="1200" spc="-30">
                <a:latin typeface="Helvetica Neue Light"/>
                <a:cs typeface="Helvetica Neue Light"/>
              </a:rPr>
              <a:t>bours</a:t>
            </a:r>
            <a:r>
              <a:rPr dirty="0" sz="1200">
                <a:latin typeface="Helvetica Neue Light"/>
                <a:cs typeface="Helvetica Neue Light"/>
              </a:rPr>
              <a:t>e</a:t>
            </a:r>
            <a:r>
              <a:rPr dirty="0" sz="1200" spc="-60">
                <a:latin typeface="Helvetica Neue Light"/>
                <a:cs typeface="Helvetica Neue Light"/>
              </a:rPr>
              <a:t> </a:t>
            </a:r>
            <a:r>
              <a:rPr dirty="0" sz="1200">
                <a:latin typeface="Helvetica Neue Light"/>
                <a:cs typeface="Helvetica Neue Light"/>
              </a:rPr>
              <a:t>+</a:t>
            </a:r>
            <a:r>
              <a:rPr dirty="0" sz="1200" spc="-60">
                <a:latin typeface="Helvetica Neue Light"/>
                <a:cs typeface="Helvetica Neue Light"/>
              </a:rPr>
              <a:t> </a:t>
            </a:r>
            <a:r>
              <a:rPr dirty="0" sz="1200" spc="-30">
                <a:latin typeface="Helvetica Neue Light"/>
                <a:cs typeface="Helvetica Neue Light"/>
              </a:rPr>
              <a:t>financement</a:t>
            </a:r>
            <a:r>
              <a:rPr dirty="0" sz="1200" spc="-30">
                <a:latin typeface="Helvetica Neue Light"/>
                <a:cs typeface="Helvetica Neue Light"/>
              </a:rPr>
              <a:t> </a:t>
            </a:r>
            <a:r>
              <a:rPr dirty="0" sz="1200" spc="-30">
                <a:latin typeface="Helvetica Neue Light"/>
                <a:cs typeface="Helvetica Neue Light"/>
              </a:rPr>
              <a:t>banquai</a:t>
            </a:r>
            <a:r>
              <a:rPr dirty="0" sz="1200" spc="-55">
                <a:latin typeface="Helvetica Neue Light"/>
                <a:cs typeface="Helvetica Neue Light"/>
              </a:rPr>
              <a:t>r</a:t>
            </a:r>
            <a:r>
              <a:rPr dirty="0" sz="1200">
                <a:latin typeface="Helvetica Neue Light"/>
                <a:cs typeface="Helvetica Neue Light"/>
              </a:rPr>
              <a:t>e</a:t>
            </a:r>
            <a:r>
              <a:rPr dirty="0" sz="1200" spc="-60">
                <a:latin typeface="Helvetica Neue Light"/>
                <a:cs typeface="Helvetica Neue Light"/>
              </a:rPr>
              <a:t> </a:t>
            </a:r>
            <a:r>
              <a:rPr dirty="0" sz="1200" spc="-30">
                <a:latin typeface="Helvetica Neue Light"/>
                <a:cs typeface="Helvetica Neue Light"/>
              </a:rPr>
              <a:t>traditionnel).</a:t>
            </a:r>
            <a:endParaRPr sz="1200">
              <a:latin typeface="Helvetica Neue Light"/>
              <a:cs typeface="Helvetica Neue Light"/>
            </a:endParaRPr>
          </a:p>
          <a:p>
            <a:pPr marL="832485">
              <a:lnSpc>
                <a:spcPct val="100000"/>
              </a:lnSpc>
              <a:spcBef>
                <a:spcPts val="975"/>
              </a:spcBef>
              <a:tabLst>
                <a:tab pos="2307590" algn="l"/>
              </a:tabLst>
            </a:pPr>
            <a:r>
              <a:rPr dirty="0" sz="1100" spc="10" b="1">
                <a:latin typeface="HelveticaNeue-CondensedBold"/>
                <a:cs typeface="HelveticaNeue-CondensedBold"/>
              </a:rPr>
              <a:t>n+6</a:t>
            </a:r>
            <a:r>
              <a:rPr dirty="0" sz="1100" spc="10" b="1">
                <a:latin typeface="HelveticaNeue-CondensedBold"/>
                <a:cs typeface="HelveticaNeue-CondensedBold"/>
              </a:rPr>
              <a:t>	</a:t>
            </a:r>
            <a:r>
              <a:rPr dirty="0" sz="1100" spc="10" b="1">
                <a:latin typeface="HelveticaNeue-CondensedBold"/>
                <a:cs typeface="HelveticaNeue-CondensedBold"/>
              </a:rPr>
              <a:t>n+9</a:t>
            </a:r>
            <a:endParaRPr sz="1100">
              <a:latin typeface="HelveticaNeue-CondensedBold"/>
              <a:cs typeface="HelveticaNeue-CondensedBold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2215504" y="5348819"/>
            <a:ext cx="219075" cy="1689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10" b="1">
                <a:latin typeface="HelveticaNeue-CondensedBold"/>
                <a:cs typeface="HelveticaNeue-CondensedBold"/>
              </a:rPr>
              <a:t>n-5</a:t>
            </a:r>
            <a:endParaRPr sz="1100">
              <a:latin typeface="HelveticaNeue-CondensedBold"/>
              <a:cs typeface="HelveticaNeue-CondensedBold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3931327" y="5348819"/>
            <a:ext cx="1198245" cy="1689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10" b="1">
                <a:solidFill>
                  <a:srgbClr val="F59A00"/>
                </a:solidFill>
                <a:latin typeface="HelveticaNeue-CondensedBold"/>
                <a:cs typeface="HelveticaNeue-CondensedBold"/>
              </a:rPr>
              <a:t>n</a:t>
            </a:r>
            <a:r>
              <a:rPr dirty="0" sz="1100" spc="5" b="1">
                <a:solidFill>
                  <a:srgbClr val="F59A00"/>
                </a:solidFill>
                <a:latin typeface="HelveticaNeue-CondensedBold"/>
                <a:cs typeface="HelveticaNeue-CondensedBold"/>
              </a:rPr>
              <a:t> </a:t>
            </a:r>
            <a:r>
              <a:rPr dirty="0" sz="1100" spc="10" b="1">
                <a:solidFill>
                  <a:srgbClr val="F59A00"/>
                </a:solidFill>
                <a:latin typeface="HelveticaNeue-CondensedBold"/>
                <a:cs typeface="HelveticaNeue-CondensedBold"/>
              </a:rPr>
              <a:t>=</a:t>
            </a:r>
            <a:r>
              <a:rPr dirty="0" sz="1100" spc="5" b="1">
                <a:solidFill>
                  <a:srgbClr val="F59A00"/>
                </a:solidFill>
                <a:latin typeface="HelveticaNeue-CondensedBold"/>
                <a:cs typeface="HelveticaNeue-CondensedBold"/>
              </a:rPr>
              <a:t> </a:t>
            </a:r>
            <a:r>
              <a:rPr dirty="0" sz="1100" spc="5" b="1">
                <a:solidFill>
                  <a:srgbClr val="F59A00"/>
                </a:solidFill>
                <a:latin typeface="HelveticaNeue-CondensedBold"/>
                <a:cs typeface="HelveticaNeue-CondensedBold"/>
              </a:rPr>
              <a:t>aujourd’hui</a:t>
            </a:r>
            <a:r>
              <a:rPr dirty="0" sz="1100" b="1">
                <a:solidFill>
                  <a:srgbClr val="F59A00"/>
                </a:solidFill>
                <a:latin typeface="HelveticaNeue-CondensedBold"/>
                <a:cs typeface="HelveticaNeue-CondensedBold"/>
              </a:rPr>
              <a:t> </a:t>
            </a:r>
            <a:r>
              <a:rPr dirty="0" sz="1100" spc="10" b="1">
                <a:solidFill>
                  <a:srgbClr val="F59A00"/>
                </a:solidFill>
                <a:latin typeface="HelveticaNeue-CondensedBold"/>
                <a:cs typeface="HelveticaNeue-CondensedBold"/>
              </a:rPr>
              <a:t> </a:t>
            </a:r>
            <a:r>
              <a:rPr dirty="0" sz="1100" spc="10" b="1">
                <a:latin typeface="HelveticaNeue-CondensedBold"/>
                <a:cs typeface="HelveticaNeue-CondensedBold"/>
              </a:rPr>
              <a:t>n+1</a:t>
            </a:r>
            <a:endParaRPr sz="1100">
              <a:latin typeface="HelveticaNeue-CondensedBold"/>
              <a:cs typeface="HelveticaNeue-CondensedBold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5873048" y="5348819"/>
            <a:ext cx="252095" cy="1689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10" b="1">
                <a:latin typeface="HelveticaNeue-CondensedBold"/>
                <a:cs typeface="HelveticaNeue-CondensedBold"/>
              </a:rPr>
              <a:t>n+5</a:t>
            </a:r>
            <a:endParaRPr sz="1100">
              <a:latin typeface="HelveticaNeue-CondensedBold"/>
              <a:cs typeface="HelveticaNeue-CondensedBold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2788715" y="5930452"/>
            <a:ext cx="654685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20">
                <a:latin typeface="Helvetica Neue"/>
                <a:cs typeface="Helvetica Neue"/>
              </a:rPr>
              <a:t>A</a:t>
            </a:r>
            <a:r>
              <a:rPr dirty="0" sz="900">
                <a:latin typeface="Helvetica Neue"/>
                <a:cs typeface="Helvetica Neue"/>
              </a:rPr>
              <a:t>vant-p</a:t>
            </a:r>
            <a:r>
              <a:rPr dirty="0" sz="900" spc="-20">
                <a:latin typeface="Helvetica Neue"/>
                <a:cs typeface="Helvetica Neue"/>
              </a:rPr>
              <a:t>r</a:t>
            </a:r>
            <a:r>
              <a:rPr dirty="0" sz="900">
                <a:latin typeface="Helvetica Neue"/>
                <a:cs typeface="Helvetica Neue"/>
              </a:rPr>
              <a:t>ojet</a:t>
            </a:r>
            <a:endParaRPr sz="900">
              <a:latin typeface="Helvetica Neue"/>
              <a:cs typeface="Helvetica Neue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4305710" y="5647039"/>
            <a:ext cx="748030" cy="691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latin typeface="Helvetica Neue"/>
                <a:cs typeface="Helvetica Neue"/>
              </a:rPr>
              <a:t>Gel</a:t>
            </a:r>
            <a:endParaRPr sz="900">
              <a:latin typeface="Helvetica Neue"/>
              <a:cs typeface="Helvetica Neue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900">
                <a:latin typeface="Helvetica Neue"/>
                <a:cs typeface="Helvetica Neue"/>
              </a:rPr>
              <a:t>de définition Spécifications Choix des fou</a:t>
            </a:r>
            <a:r>
              <a:rPr dirty="0" sz="900" spc="15">
                <a:latin typeface="Helvetica Neue"/>
                <a:cs typeface="Helvetica Neue"/>
              </a:rPr>
              <a:t>r</a:t>
            </a:r>
            <a:r>
              <a:rPr dirty="0" sz="900">
                <a:latin typeface="Helvetica Neue"/>
                <a:cs typeface="Helvetica Neue"/>
              </a:rPr>
              <a:t>nisseurs</a:t>
            </a:r>
            <a:endParaRPr sz="900">
              <a:latin typeface="Helvetica Neue"/>
              <a:cs typeface="Helvetica Neue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5299261" y="5770313"/>
            <a:ext cx="1296670" cy="4159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466090">
              <a:lnSpc>
                <a:spcPct val="100000"/>
              </a:lnSpc>
            </a:pPr>
            <a:r>
              <a:rPr dirty="0" sz="900">
                <a:latin typeface="Helvetica Neue"/>
                <a:cs typeface="Helvetica Neue"/>
              </a:rPr>
              <a:t>Développement </a:t>
            </a:r>
            <a:r>
              <a:rPr dirty="0" sz="900">
                <a:latin typeface="Helvetica Neue"/>
                <a:cs typeface="Helvetica Neue"/>
              </a:rPr>
              <a:t>Essais en vol</a:t>
            </a:r>
            <a:endParaRPr sz="900">
              <a:latin typeface="Helvetica Neue"/>
              <a:cs typeface="Helvetica Neue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900">
                <a:latin typeface="Helvetica Neue"/>
                <a:cs typeface="Helvetica Neue"/>
              </a:rPr>
              <a:t>&amp; Certication 1er modèle</a:t>
            </a:r>
            <a:endParaRPr sz="900">
              <a:latin typeface="Helvetica Neue"/>
              <a:cs typeface="Helvetica Neue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6189271" y="6565844"/>
            <a:ext cx="1085850" cy="3409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26060" marR="5080" indent="-213995">
              <a:lnSpc>
                <a:spcPct val="102699"/>
              </a:lnSpc>
            </a:pPr>
            <a:r>
              <a:rPr dirty="0" sz="1100" spc="10">
                <a:latin typeface="Helvetica Neue"/>
                <a:cs typeface="Helvetica Neue"/>
              </a:rPr>
              <a:t>Lancement</a:t>
            </a:r>
            <a:r>
              <a:rPr dirty="0" sz="1100" spc="5">
                <a:latin typeface="Helvetica Neue"/>
                <a:cs typeface="Helvetica Neue"/>
              </a:rPr>
              <a:t> </a:t>
            </a:r>
            <a:r>
              <a:rPr dirty="0" sz="1100" spc="5">
                <a:latin typeface="Helvetica Neue"/>
                <a:cs typeface="Helvetica Neue"/>
              </a:rPr>
              <a:t>série</a:t>
            </a:r>
            <a:r>
              <a:rPr dirty="0" sz="1100" spc="5">
                <a:latin typeface="Helvetica Neue"/>
                <a:cs typeface="Helvetica Neue"/>
              </a:rPr>
              <a:t> </a:t>
            </a:r>
            <a:r>
              <a:rPr dirty="0" sz="1100" spc="10">
                <a:latin typeface="Helvetica Neue"/>
                <a:cs typeface="Helvetica Neue"/>
              </a:rPr>
              <a:t>CORSAIR</a:t>
            </a:r>
            <a:endParaRPr sz="1100">
              <a:latin typeface="Helvetica Neue"/>
              <a:cs typeface="Helvetica Neue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2288181" y="6461287"/>
            <a:ext cx="1072515" cy="1384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0330" indent="-87630">
              <a:lnSpc>
                <a:spcPct val="100000"/>
              </a:lnSpc>
              <a:buFont typeface="Helvetica Neue"/>
              <a:buChar char="•"/>
              <a:tabLst>
                <a:tab pos="100965" algn="l"/>
              </a:tabLst>
            </a:pPr>
            <a:r>
              <a:rPr dirty="0" sz="850" spc="10">
                <a:latin typeface="Helvetica Neue"/>
                <a:cs typeface="Helvetica Neue"/>
              </a:rPr>
              <a:t>Labellisation</a:t>
            </a:r>
            <a:r>
              <a:rPr dirty="0" sz="850" spc="10">
                <a:latin typeface="Helvetica Neue"/>
                <a:cs typeface="Helvetica Neue"/>
              </a:rPr>
              <a:t> </a:t>
            </a:r>
            <a:r>
              <a:rPr dirty="0" sz="850" spc="20">
                <a:latin typeface="Helvetica Neue"/>
                <a:cs typeface="Helvetica Neue"/>
              </a:rPr>
              <a:t>P</a:t>
            </a:r>
            <a:r>
              <a:rPr dirty="0" sz="850" spc="-10">
                <a:latin typeface="Helvetica Neue"/>
                <a:cs typeface="Helvetica Neue"/>
              </a:rPr>
              <a:t>r</a:t>
            </a:r>
            <a:r>
              <a:rPr dirty="0" sz="850" spc="10">
                <a:latin typeface="Helvetica Neue"/>
                <a:cs typeface="Helvetica Neue"/>
              </a:rPr>
              <a:t>ojet</a:t>
            </a:r>
            <a:endParaRPr sz="850">
              <a:latin typeface="Helvetica Neue"/>
              <a:cs typeface="Helvetica Neue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4941036" y="6461287"/>
            <a:ext cx="607695" cy="4102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0330" marR="5080" indent="-87630">
              <a:lnSpc>
                <a:spcPct val="104700"/>
              </a:lnSpc>
              <a:buFont typeface="Helvetica Neue"/>
              <a:buChar char="•"/>
              <a:tabLst>
                <a:tab pos="100965" algn="l"/>
              </a:tabLst>
            </a:pPr>
            <a:r>
              <a:rPr dirty="0" sz="850" spc="10">
                <a:latin typeface="Helvetica Neue"/>
                <a:cs typeface="Helvetica Neue"/>
              </a:rPr>
              <a:t>Livrable</a:t>
            </a:r>
            <a:r>
              <a:rPr dirty="0" sz="850" spc="10">
                <a:latin typeface="Helvetica Neue"/>
                <a:cs typeface="Helvetica Neue"/>
              </a:rPr>
              <a:t> </a:t>
            </a:r>
            <a:r>
              <a:rPr dirty="0" sz="850" spc="5">
                <a:latin typeface="Helvetica Neue"/>
                <a:cs typeface="Helvetica Neue"/>
              </a:rPr>
              <a:t>:</a:t>
            </a:r>
            <a:r>
              <a:rPr dirty="0" sz="850" spc="15">
                <a:latin typeface="Helvetica Neue"/>
                <a:cs typeface="Helvetica Neue"/>
              </a:rPr>
              <a:t> P</a:t>
            </a:r>
            <a:r>
              <a:rPr dirty="0" sz="850" spc="-10">
                <a:latin typeface="Helvetica Neue"/>
                <a:cs typeface="Helvetica Neue"/>
              </a:rPr>
              <a:t>r</a:t>
            </a:r>
            <a:r>
              <a:rPr dirty="0" sz="850" spc="15">
                <a:latin typeface="Helvetica Neue"/>
                <a:cs typeface="Helvetica Neue"/>
              </a:rPr>
              <a:t>ototype</a:t>
            </a:r>
            <a:r>
              <a:rPr dirty="0" sz="850" spc="10">
                <a:latin typeface="Helvetica Neue"/>
                <a:cs typeface="Helvetica Neue"/>
              </a:rPr>
              <a:t> certifié</a:t>
            </a:r>
            <a:endParaRPr sz="850">
              <a:latin typeface="Helvetica Neue"/>
              <a:cs typeface="Helvetica Neue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6415799" y="7144816"/>
            <a:ext cx="1608455" cy="1384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0330" indent="-87630">
              <a:lnSpc>
                <a:spcPct val="100000"/>
              </a:lnSpc>
              <a:buFont typeface="Helvetica Neue"/>
              <a:buChar char="•"/>
              <a:tabLst>
                <a:tab pos="100965" algn="l"/>
              </a:tabLst>
            </a:pPr>
            <a:r>
              <a:rPr dirty="0" sz="850" spc="15">
                <a:latin typeface="Helvetica Neue"/>
                <a:cs typeface="Helvetica Neue"/>
              </a:rPr>
              <a:t>Livrables</a:t>
            </a:r>
            <a:r>
              <a:rPr dirty="0" sz="850" spc="10">
                <a:latin typeface="Helvetica Neue"/>
                <a:cs typeface="Helvetica Neue"/>
              </a:rPr>
              <a:t> </a:t>
            </a:r>
            <a:r>
              <a:rPr dirty="0" sz="850" spc="5">
                <a:latin typeface="Helvetica Neue"/>
                <a:cs typeface="Helvetica Neue"/>
              </a:rPr>
              <a:t>:</a:t>
            </a:r>
            <a:r>
              <a:rPr dirty="0" sz="850" spc="10">
                <a:latin typeface="Helvetica Neue"/>
                <a:cs typeface="Helvetica Neue"/>
              </a:rPr>
              <a:t> </a:t>
            </a:r>
            <a:r>
              <a:rPr dirty="0" sz="850" spc="15">
                <a:latin typeface="Helvetica Neue"/>
                <a:cs typeface="Helvetica Neue"/>
              </a:rPr>
              <a:t>dirigeables</a:t>
            </a:r>
            <a:r>
              <a:rPr dirty="0" sz="850" spc="10">
                <a:latin typeface="Helvetica Neue"/>
                <a:cs typeface="Helvetica Neue"/>
              </a:rPr>
              <a:t> </a:t>
            </a:r>
            <a:r>
              <a:rPr dirty="0" sz="850" spc="15">
                <a:latin typeface="Helvetica Neue"/>
                <a:cs typeface="Helvetica Neue"/>
              </a:rPr>
              <a:t>vendus</a:t>
            </a:r>
            <a:endParaRPr sz="850">
              <a:latin typeface="Helvetica Neue"/>
              <a:cs typeface="Helvetica Neue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3509652" y="4035113"/>
            <a:ext cx="1023619" cy="1272540"/>
          </a:xfrm>
          <a:custGeom>
            <a:avLst/>
            <a:gdLst/>
            <a:ahLst/>
            <a:cxnLst/>
            <a:rect l="l" t="t" r="r" b="b"/>
            <a:pathLst>
              <a:path w="1023620" h="1272539">
                <a:moveTo>
                  <a:pt x="511568" y="0"/>
                </a:moveTo>
                <a:lnTo>
                  <a:pt x="469613" y="1696"/>
                </a:lnTo>
                <a:lnTo>
                  <a:pt x="428591" y="6696"/>
                </a:lnTo>
                <a:lnTo>
                  <a:pt x="388635" y="14869"/>
                </a:lnTo>
                <a:lnTo>
                  <a:pt x="349876" y="26083"/>
                </a:lnTo>
                <a:lnTo>
                  <a:pt x="312446" y="40206"/>
                </a:lnTo>
                <a:lnTo>
                  <a:pt x="276476" y="57107"/>
                </a:lnTo>
                <a:lnTo>
                  <a:pt x="242099" y="76654"/>
                </a:lnTo>
                <a:lnTo>
                  <a:pt x="209446" y="98714"/>
                </a:lnTo>
                <a:lnTo>
                  <a:pt x="178648" y="123158"/>
                </a:lnTo>
                <a:lnTo>
                  <a:pt x="149837" y="149852"/>
                </a:lnTo>
                <a:lnTo>
                  <a:pt x="123146" y="178665"/>
                </a:lnTo>
                <a:lnTo>
                  <a:pt x="98705" y="209465"/>
                </a:lnTo>
                <a:lnTo>
                  <a:pt x="76646" y="242121"/>
                </a:lnTo>
                <a:lnTo>
                  <a:pt x="57101" y="276500"/>
                </a:lnTo>
                <a:lnTo>
                  <a:pt x="40202" y="312472"/>
                </a:lnTo>
                <a:lnTo>
                  <a:pt x="26080" y="349905"/>
                </a:lnTo>
                <a:lnTo>
                  <a:pt x="14867" y="388666"/>
                </a:lnTo>
                <a:lnTo>
                  <a:pt x="6695" y="428625"/>
                </a:lnTo>
                <a:lnTo>
                  <a:pt x="1695" y="469649"/>
                </a:lnTo>
                <a:lnTo>
                  <a:pt x="0" y="511606"/>
                </a:lnTo>
                <a:lnTo>
                  <a:pt x="81" y="576747"/>
                </a:lnTo>
                <a:lnTo>
                  <a:pt x="511" y="631288"/>
                </a:lnTo>
                <a:lnTo>
                  <a:pt x="1726" y="682645"/>
                </a:lnTo>
                <a:lnTo>
                  <a:pt x="4092" y="729107"/>
                </a:lnTo>
                <a:lnTo>
                  <a:pt x="7993" y="771245"/>
                </a:lnTo>
                <a:lnTo>
                  <a:pt x="13812" y="809628"/>
                </a:lnTo>
                <a:lnTo>
                  <a:pt x="32740" y="877415"/>
                </a:lnTo>
                <a:lnTo>
                  <a:pt x="63946" y="937032"/>
                </a:lnTo>
                <a:lnTo>
                  <a:pt x="110498" y="993044"/>
                </a:lnTo>
                <a:lnTo>
                  <a:pt x="140489" y="1021125"/>
                </a:lnTo>
                <a:lnTo>
                  <a:pt x="175468" y="1050015"/>
                </a:lnTo>
                <a:lnTo>
                  <a:pt x="215818" y="1080286"/>
                </a:lnTo>
                <a:lnTo>
                  <a:pt x="261923" y="1112509"/>
                </a:lnTo>
                <a:lnTo>
                  <a:pt x="314167" y="1147253"/>
                </a:lnTo>
                <a:lnTo>
                  <a:pt x="372933" y="1185090"/>
                </a:lnTo>
                <a:lnTo>
                  <a:pt x="511568" y="1272324"/>
                </a:lnTo>
                <a:lnTo>
                  <a:pt x="515277" y="1269947"/>
                </a:lnTo>
                <a:lnTo>
                  <a:pt x="564775" y="1235492"/>
                </a:lnTo>
                <a:lnTo>
                  <a:pt x="622075" y="1191253"/>
                </a:lnTo>
                <a:lnTo>
                  <a:pt x="655713" y="1163204"/>
                </a:lnTo>
                <a:lnTo>
                  <a:pt x="691654" y="1131400"/>
                </a:lnTo>
                <a:lnTo>
                  <a:pt x="729129" y="1095993"/>
                </a:lnTo>
                <a:lnTo>
                  <a:pt x="767372" y="1057133"/>
                </a:lnTo>
                <a:lnTo>
                  <a:pt x="805614" y="1014970"/>
                </a:lnTo>
                <a:lnTo>
                  <a:pt x="843089" y="969653"/>
                </a:lnTo>
                <a:lnTo>
                  <a:pt x="879030" y="921332"/>
                </a:lnTo>
                <a:lnTo>
                  <a:pt x="912668" y="870159"/>
                </a:lnTo>
                <a:lnTo>
                  <a:pt x="943236" y="816283"/>
                </a:lnTo>
                <a:lnTo>
                  <a:pt x="969968" y="759853"/>
                </a:lnTo>
                <a:lnTo>
                  <a:pt x="992095" y="701021"/>
                </a:lnTo>
                <a:lnTo>
                  <a:pt x="1008850" y="639935"/>
                </a:lnTo>
                <a:lnTo>
                  <a:pt x="1019466" y="576747"/>
                </a:lnTo>
                <a:lnTo>
                  <a:pt x="1023175" y="511606"/>
                </a:lnTo>
                <a:lnTo>
                  <a:pt x="1021479" y="469649"/>
                </a:lnTo>
                <a:lnTo>
                  <a:pt x="1016479" y="428625"/>
                </a:lnTo>
                <a:lnTo>
                  <a:pt x="1008307" y="388666"/>
                </a:lnTo>
                <a:lnTo>
                  <a:pt x="997094" y="349905"/>
                </a:lnTo>
                <a:lnTo>
                  <a:pt x="982972" y="312472"/>
                </a:lnTo>
                <a:lnTo>
                  <a:pt x="966072" y="276500"/>
                </a:lnTo>
                <a:lnTo>
                  <a:pt x="946527" y="242121"/>
                </a:lnTo>
                <a:lnTo>
                  <a:pt x="924467" y="209465"/>
                </a:lnTo>
                <a:lnTo>
                  <a:pt x="900025" y="178665"/>
                </a:lnTo>
                <a:lnTo>
                  <a:pt x="873332" y="149852"/>
                </a:lnTo>
                <a:lnTo>
                  <a:pt x="844520" y="123158"/>
                </a:lnTo>
                <a:lnTo>
                  <a:pt x="813721" y="98714"/>
                </a:lnTo>
                <a:lnTo>
                  <a:pt x="781065" y="76654"/>
                </a:lnTo>
                <a:lnTo>
                  <a:pt x="746685" y="57107"/>
                </a:lnTo>
                <a:lnTo>
                  <a:pt x="710713" y="40206"/>
                </a:lnTo>
                <a:lnTo>
                  <a:pt x="673279" y="26083"/>
                </a:lnTo>
                <a:lnTo>
                  <a:pt x="634516" y="14869"/>
                </a:lnTo>
                <a:lnTo>
                  <a:pt x="594556" y="6696"/>
                </a:lnTo>
                <a:lnTo>
                  <a:pt x="553529" y="1696"/>
                </a:lnTo>
                <a:lnTo>
                  <a:pt x="511568" y="0"/>
                </a:lnTo>
                <a:close/>
              </a:path>
            </a:pathLst>
          </a:custGeom>
          <a:solidFill>
            <a:srgbClr val="F59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3622742" y="4123256"/>
            <a:ext cx="797560" cy="797560"/>
          </a:xfrm>
          <a:custGeom>
            <a:avLst/>
            <a:gdLst/>
            <a:ahLst/>
            <a:cxnLst/>
            <a:rect l="l" t="t" r="r" b="b"/>
            <a:pathLst>
              <a:path w="797560" h="797560">
                <a:moveTo>
                  <a:pt x="398525" y="0"/>
                </a:moveTo>
                <a:lnTo>
                  <a:pt x="333885" y="5216"/>
                </a:lnTo>
                <a:lnTo>
                  <a:pt x="272564" y="20317"/>
                </a:lnTo>
                <a:lnTo>
                  <a:pt x="215384" y="44484"/>
                </a:lnTo>
                <a:lnTo>
                  <a:pt x="163165" y="76894"/>
                </a:lnTo>
                <a:lnTo>
                  <a:pt x="116728" y="116728"/>
                </a:lnTo>
                <a:lnTo>
                  <a:pt x="76894" y="163165"/>
                </a:lnTo>
                <a:lnTo>
                  <a:pt x="44484" y="215384"/>
                </a:lnTo>
                <a:lnTo>
                  <a:pt x="20317" y="272564"/>
                </a:lnTo>
                <a:lnTo>
                  <a:pt x="5216" y="333885"/>
                </a:lnTo>
                <a:lnTo>
                  <a:pt x="0" y="398525"/>
                </a:lnTo>
                <a:lnTo>
                  <a:pt x="1321" y="431213"/>
                </a:lnTo>
                <a:lnTo>
                  <a:pt x="11582" y="494303"/>
                </a:lnTo>
                <a:lnTo>
                  <a:pt x="31319" y="553661"/>
                </a:lnTo>
                <a:lnTo>
                  <a:pt x="59710" y="608466"/>
                </a:lnTo>
                <a:lnTo>
                  <a:pt x="95935" y="657900"/>
                </a:lnTo>
                <a:lnTo>
                  <a:pt x="139173" y="701139"/>
                </a:lnTo>
                <a:lnTo>
                  <a:pt x="188603" y="737365"/>
                </a:lnTo>
                <a:lnTo>
                  <a:pt x="243405" y="765757"/>
                </a:lnTo>
                <a:lnTo>
                  <a:pt x="302758" y="785494"/>
                </a:lnTo>
                <a:lnTo>
                  <a:pt x="365841" y="795756"/>
                </a:lnTo>
                <a:lnTo>
                  <a:pt x="398525" y="797077"/>
                </a:lnTo>
                <a:lnTo>
                  <a:pt x="431209" y="795756"/>
                </a:lnTo>
                <a:lnTo>
                  <a:pt x="494290" y="785494"/>
                </a:lnTo>
                <a:lnTo>
                  <a:pt x="553638" y="765757"/>
                </a:lnTo>
                <a:lnTo>
                  <a:pt x="608434" y="737365"/>
                </a:lnTo>
                <a:lnTo>
                  <a:pt x="657857" y="701139"/>
                </a:lnTo>
                <a:lnTo>
                  <a:pt x="701087" y="657900"/>
                </a:lnTo>
                <a:lnTo>
                  <a:pt x="737305" y="608466"/>
                </a:lnTo>
                <a:lnTo>
                  <a:pt x="765689" y="553661"/>
                </a:lnTo>
                <a:lnTo>
                  <a:pt x="785421" y="494303"/>
                </a:lnTo>
                <a:lnTo>
                  <a:pt x="795680" y="431213"/>
                </a:lnTo>
                <a:lnTo>
                  <a:pt x="797001" y="398525"/>
                </a:lnTo>
                <a:lnTo>
                  <a:pt x="795680" y="365841"/>
                </a:lnTo>
                <a:lnTo>
                  <a:pt x="785421" y="302758"/>
                </a:lnTo>
                <a:lnTo>
                  <a:pt x="765689" y="243405"/>
                </a:lnTo>
                <a:lnTo>
                  <a:pt x="737305" y="188603"/>
                </a:lnTo>
                <a:lnTo>
                  <a:pt x="701087" y="139173"/>
                </a:lnTo>
                <a:lnTo>
                  <a:pt x="657857" y="95935"/>
                </a:lnTo>
                <a:lnTo>
                  <a:pt x="608434" y="59710"/>
                </a:lnTo>
                <a:lnTo>
                  <a:pt x="553638" y="31319"/>
                </a:lnTo>
                <a:lnTo>
                  <a:pt x="494290" y="11582"/>
                </a:lnTo>
                <a:lnTo>
                  <a:pt x="431209" y="1321"/>
                </a:lnTo>
                <a:lnTo>
                  <a:pt x="3985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 txBox="1"/>
          <p:nvPr/>
        </p:nvSpPr>
        <p:spPr>
          <a:xfrm>
            <a:off x="3657140" y="4322587"/>
            <a:ext cx="745490" cy="3575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3200"/>
              </a:lnSpc>
            </a:pPr>
            <a:r>
              <a:rPr dirty="0" sz="1150" spc="15" b="1">
                <a:solidFill>
                  <a:srgbClr val="F59A00"/>
                </a:solidFill>
                <a:latin typeface="HelveticaNeue-CondensedBlack"/>
                <a:cs typeface="HelveticaNeue-CondensedBlack"/>
              </a:rPr>
              <a:t>Lancement INDUSTRIEL</a:t>
            </a:r>
            <a:endParaRPr sz="1150">
              <a:latin typeface="HelveticaNeue-CondensedBlack"/>
              <a:cs typeface="HelveticaNeue-CondensedBlack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2116988" y="5324398"/>
            <a:ext cx="6506209" cy="0"/>
          </a:xfrm>
          <a:custGeom>
            <a:avLst/>
            <a:gdLst/>
            <a:ahLst/>
            <a:cxnLst/>
            <a:rect l="l" t="t" r="r" b="b"/>
            <a:pathLst>
              <a:path w="6506209" h="0">
                <a:moveTo>
                  <a:pt x="0" y="0"/>
                </a:moveTo>
                <a:lnTo>
                  <a:pt x="6506159" y="0"/>
                </a:lnTo>
              </a:path>
            </a:pathLst>
          </a:custGeom>
          <a:ln w="6273">
            <a:solidFill>
              <a:srgbClr val="B9B8B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7205403" y="2756842"/>
            <a:ext cx="1098550" cy="1127125"/>
          </a:xfrm>
          <a:custGeom>
            <a:avLst/>
            <a:gdLst/>
            <a:ahLst/>
            <a:cxnLst/>
            <a:rect l="l" t="t" r="r" b="b"/>
            <a:pathLst>
              <a:path w="1098550" h="1127125">
                <a:moveTo>
                  <a:pt x="275248" y="0"/>
                </a:moveTo>
                <a:lnTo>
                  <a:pt x="234891" y="48543"/>
                </a:lnTo>
                <a:lnTo>
                  <a:pt x="197678" y="98423"/>
                </a:lnTo>
                <a:lnTo>
                  <a:pt x="163622" y="149554"/>
                </a:lnTo>
                <a:lnTo>
                  <a:pt x="132739" y="201850"/>
                </a:lnTo>
                <a:lnTo>
                  <a:pt x="105044" y="255224"/>
                </a:lnTo>
                <a:lnTo>
                  <a:pt x="80550" y="309591"/>
                </a:lnTo>
                <a:lnTo>
                  <a:pt x="59274" y="364864"/>
                </a:lnTo>
                <a:lnTo>
                  <a:pt x="41229" y="420956"/>
                </a:lnTo>
                <a:lnTo>
                  <a:pt x="26431" y="477783"/>
                </a:lnTo>
                <a:lnTo>
                  <a:pt x="14895" y="535257"/>
                </a:lnTo>
                <a:lnTo>
                  <a:pt x="6634" y="593292"/>
                </a:lnTo>
                <a:lnTo>
                  <a:pt x="1664" y="651803"/>
                </a:lnTo>
                <a:lnTo>
                  <a:pt x="0" y="710703"/>
                </a:lnTo>
                <a:lnTo>
                  <a:pt x="1655" y="769905"/>
                </a:lnTo>
                <a:lnTo>
                  <a:pt x="6646" y="829325"/>
                </a:lnTo>
                <a:lnTo>
                  <a:pt x="14987" y="888874"/>
                </a:lnTo>
                <a:lnTo>
                  <a:pt x="26693" y="948468"/>
                </a:lnTo>
                <a:lnTo>
                  <a:pt x="41777" y="1008021"/>
                </a:lnTo>
                <a:lnTo>
                  <a:pt x="60256" y="1067445"/>
                </a:lnTo>
                <a:lnTo>
                  <a:pt x="82144" y="1126655"/>
                </a:lnTo>
                <a:lnTo>
                  <a:pt x="1097954" y="720890"/>
                </a:lnTo>
                <a:lnTo>
                  <a:pt x="275248" y="0"/>
                </a:lnTo>
                <a:close/>
              </a:path>
            </a:pathLst>
          </a:custGeom>
          <a:solidFill>
            <a:srgbClr val="F59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7478581" y="2388216"/>
            <a:ext cx="826135" cy="1094105"/>
          </a:xfrm>
          <a:custGeom>
            <a:avLst/>
            <a:gdLst/>
            <a:ahLst/>
            <a:cxnLst/>
            <a:rect l="l" t="t" r="r" b="b"/>
            <a:pathLst>
              <a:path w="826134" h="1094104">
                <a:moveTo>
                  <a:pt x="825601" y="0"/>
                </a:moveTo>
                <a:lnTo>
                  <a:pt x="776981" y="965"/>
                </a:lnTo>
                <a:lnTo>
                  <a:pt x="728997" y="3871"/>
                </a:lnTo>
                <a:lnTo>
                  <a:pt x="681672" y="8706"/>
                </a:lnTo>
                <a:lnTo>
                  <a:pt x="635028" y="15461"/>
                </a:lnTo>
                <a:lnTo>
                  <a:pt x="589087" y="24125"/>
                </a:lnTo>
                <a:lnTo>
                  <a:pt x="543874" y="34686"/>
                </a:lnTo>
                <a:lnTo>
                  <a:pt x="499411" y="47136"/>
                </a:lnTo>
                <a:lnTo>
                  <a:pt x="455720" y="61464"/>
                </a:lnTo>
                <a:lnTo>
                  <a:pt x="412825" y="77659"/>
                </a:lnTo>
                <a:lnTo>
                  <a:pt x="370747" y="95711"/>
                </a:lnTo>
                <a:lnTo>
                  <a:pt x="329511" y="115610"/>
                </a:lnTo>
                <a:lnTo>
                  <a:pt x="289139" y="137345"/>
                </a:lnTo>
                <a:lnTo>
                  <a:pt x="249654" y="160906"/>
                </a:lnTo>
                <a:lnTo>
                  <a:pt x="211078" y="186282"/>
                </a:lnTo>
                <a:lnTo>
                  <a:pt x="173434" y="213464"/>
                </a:lnTo>
                <a:lnTo>
                  <a:pt x="136745" y="242440"/>
                </a:lnTo>
                <a:lnTo>
                  <a:pt x="101035" y="273200"/>
                </a:lnTo>
                <a:lnTo>
                  <a:pt x="66325" y="305735"/>
                </a:lnTo>
                <a:lnTo>
                  <a:pt x="32639" y="340033"/>
                </a:lnTo>
                <a:lnTo>
                  <a:pt x="0" y="376085"/>
                </a:lnTo>
                <a:lnTo>
                  <a:pt x="825411" y="1093863"/>
                </a:lnTo>
                <a:lnTo>
                  <a:pt x="825601" y="0"/>
                </a:lnTo>
                <a:close/>
              </a:path>
            </a:pathLst>
          </a:custGeom>
          <a:solidFill>
            <a:srgbClr val="F59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7212493" y="3440663"/>
            <a:ext cx="1094105" cy="995044"/>
          </a:xfrm>
          <a:custGeom>
            <a:avLst/>
            <a:gdLst/>
            <a:ahLst/>
            <a:cxnLst/>
            <a:rect l="l" t="t" r="r" b="b"/>
            <a:pathLst>
              <a:path w="1094104" h="995045">
                <a:moveTo>
                  <a:pt x="564" y="0"/>
                </a:moveTo>
                <a:lnTo>
                  <a:pt x="0" y="63125"/>
                </a:lnTo>
                <a:lnTo>
                  <a:pt x="2715" y="125298"/>
                </a:lnTo>
                <a:lnTo>
                  <a:pt x="8668" y="186443"/>
                </a:lnTo>
                <a:lnTo>
                  <a:pt x="17815" y="246484"/>
                </a:lnTo>
                <a:lnTo>
                  <a:pt x="30114" y="305345"/>
                </a:lnTo>
                <a:lnTo>
                  <a:pt x="45520" y="362950"/>
                </a:lnTo>
                <a:lnTo>
                  <a:pt x="63992" y="419222"/>
                </a:lnTo>
                <a:lnTo>
                  <a:pt x="85485" y="474086"/>
                </a:lnTo>
                <a:lnTo>
                  <a:pt x="109957" y="527465"/>
                </a:lnTo>
                <a:lnTo>
                  <a:pt x="137365" y="579283"/>
                </a:lnTo>
                <a:lnTo>
                  <a:pt x="167666" y="629464"/>
                </a:lnTo>
                <a:lnTo>
                  <a:pt x="200817" y="677933"/>
                </a:lnTo>
                <a:lnTo>
                  <a:pt x="236774" y="724612"/>
                </a:lnTo>
                <a:lnTo>
                  <a:pt x="275495" y="769426"/>
                </a:lnTo>
                <a:lnTo>
                  <a:pt x="316936" y="812299"/>
                </a:lnTo>
                <a:lnTo>
                  <a:pt x="361054" y="853155"/>
                </a:lnTo>
                <a:lnTo>
                  <a:pt x="407807" y="891916"/>
                </a:lnTo>
                <a:lnTo>
                  <a:pt x="457151" y="928509"/>
                </a:lnTo>
                <a:lnTo>
                  <a:pt x="509044" y="962855"/>
                </a:lnTo>
                <a:lnTo>
                  <a:pt x="563441" y="994879"/>
                </a:lnTo>
                <a:lnTo>
                  <a:pt x="1093755" y="38176"/>
                </a:lnTo>
                <a:lnTo>
                  <a:pt x="564" y="0"/>
                </a:lnTo>
                <a:close/>
              </a:path>
            </a:pathLst>
          </a:custGeom>
          <a:solidFill>
            <a:srgbClr val="B9B8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7205433" y="3123732"/>
            <a:ext cx="1097915" cy="760095"/>
          </a:xfrm>
          <a:custGeom>
            <a:avLst/>
            <a:gdLst/>
            <a:ahLst/>
            <a:cxnLst/>
            <a:rect l="l" t="t" r="r" b="b"/>
            <a:pathLst>
              <a:path w="1097915" h="760095">
                <a:moveTo>
                  <a:pt x="58530" y="0"/>
                </a:moveTo>
                <a:lnTo>
                  <a:pt x="46541" y="36288"/>
                </a:lnTo>
                <a:lnTo>
                  <a:pt x="35915" y="72896"/>
                </a:lnTo>
                <a:lnTo>
                  <a:pt x="18763" y="146978"/>
                </a:lnTo>
                <a:lnTo>
                  <a:pt x="7107" y="222058"/>
                </a:lnTo>
                <a:lnTo>
                  <a:pt x="980" y="297947"/>
                </a:lnTo>
                <a:lnTo>
                  <a:pt x="0" y="336136"/>
                </a:lnTo>
                <a:lnTo>
                  <a:pt x="413" y="374457"/>
                </a:lnTo>
                <a:lnTo>
                  <a:pt x="2225" y="412887"/>
                </a:lnTo>
                <a:lnTo>
                  <a:pt x="5439" y="451402"/>
                </a:lnTo>
                <a:lnTo>
                  <a:pt x="10059" y="489979"/>
                </a:lnTo>
                <a:lnTo>
                  <a:pt x="16090" y="528593"/>
                </a:lnTo>
                <a:lnTo>
                  <a:pt x="23534" y="567222"/>
                </a:lnTo>
                <a:lnTo>
                  <a:pt x="32398" y="605842"/>
                </a:lnTo>
                <a:lnTo>
                  <a:pt x="42683" y="644430"/>
                </a:lnTo>
                <a:lnTo>
                  <a:pt x="54395" y="682962"/>
                </a:lnTo>
                <a:lnTo>
                  <a:pt x="67537" y="721415"/>
                </a:lnTo>
                <a:lnTo>
                  <a:pt x="82114" y="759764"/>
                </a:lnTo>
                <a:lnTo>
                  <a:pt x="1097923" y="353999"/>
                </a:lnTo>
                <a:lnTo>
                  <a:pt x="58530" y="0"/>
                </a:lnTo>
                <a:close/>
              </a:path>
            </a:pathLst>
          </a:custGeom>
          <a:solidFill>
            <a:srgbClr val="B9B8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7775934" y="3478839"/>
            <a:ext cx="1290320" cy="1097280"/>
          </a:xfrm>
          <a:custGeom>
            <a:avLst/>
            <a:gdLst/>
            <a:ahLst/>
            <a:cxnLst/>
            <a:rect l="l" t="t" r="r" b="b"/>
            <a:pathLst>
              <a:path w="1290320" h="1097279">
                <a:moveTo>
                  <a:pt x="530313" y="0"/>
                </a:moveTo>
                <a:lnTo>
                  <a:pt x="0" y="956703"/>
                </a:lnTo>
                <a:lnTo>
                  <a:pt x="64783" y="990008"/>
                </a:lnTo>
                <a:lnTo>
                  <a:pt x="130619" y="1018770"/>
                </a:lnTo>
                <a:lnTo>
                  <a:pt x="197328" y="1043015"/>
                </a:lnTo>
                <a:lnTo>
                  <a:pt x="264729" y="1062764"/>
                </a:lnTo>
                <a:lnTo>
                  <a:pt x="332642" y="1078043"/>
                </a:lnTo>
                <a:lnTo>
                  <a:pt x="400887" y="1088875"/>
                </a:lnTo>
                <a:lnTo>
                  <a:pt x="469283" y="1095284"/>
                </a:lnTo>
                <a:lnTo>
                  <a:pt x="537650" y="1097292"/>
                </a:lnTo>
                <a:lnTo>
                  <a:pt x="605808" y="1094925"/>
                </a:lnTo>
                <a:lnTo>
                  <a:pt x="673576" y="1088205"/>
                </a:lnTo>
                <a:lnTo>
                  <a:pt x="740774" y="1077157"/>
                </a:lnTo>
                <a:lnTo>
                  <a:pt x="807222" y="1061804"/>
                </a:lnTo>
                <a:lnTo>
                  <a:pt x="872739" y="1042170"/>
                </a:lnTo>
                <a:lnTo>
                  <a:pt x="937145" y="1018279"/>
                </a:lnTo>
                <a:lnTo>
                  <a:pt x="1000260" y="990154"/>
                </a:lnTo>
                <a:lnTo>
                  <a:pt x="1061904" y="957819"/>
                </a:lnTo>
                <a:lnTo>
                  <a:pt x="1121895" y="921297"/>
                </a:lnTo>
                <a:lnTo>
                  <a:pt x="1180054" y="880614"/>
                </a:lnTo>
                <a:lnTo>
                  <a:pt x="1236201" y="835791"/>
                </a:lnTo>
                <a:lnTo>
                  <a:pt x="1290154" y="786853"/>
                </a:lnTo>
                <a:lnTo>
                  <a:pt x="530313" y="0"/>
                </a:lnTo>
                <a:close/>
              </a:path>
            </a:pathLst>
          </a:custGeom>
          <a:solidFill>
            <a:srgbClr val="B9B8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8306248" y="2385001"/>
            <a:ext cx="1094105" cy="1880870"/>
          </a:xfrm>
          <a:custGeom>
            <a:avLst/>
            <a:gdLst/>
            <a:ahLst/>
            <a:cxnLst/>
            <a:rect l="l" t="t" r="r" b="b"/>
            <a:pathLst>
              <a:path w="1094104" h="1880870">
                <a:moveTo>
                  <a:pt x="0" y="0"/>
                </a:moveTo>
                <a:lnTo>
                  <a:pt x="0" y="1093838"/>
                </a:lnTo>
                <a:lnTo>
                  <a:pt x="759841" y="1880692"/>
                </a:lnTo>
                <a:lnTo>
                  <a:pt x="792444" y="1848052"/>
                </a:lnTo>
                <a:lnTo>
                  <a:pt x="823369" y="1814715"/>
                </a:lnTo>
                <a:lnTo>
                  <a:pt x="852618" y="1780680"/>
                </a:lnTo>
                <a:lnTo>
                  <a:pt x="880190" y="1745944"/>
                </a:lnTo>
                <a:lnTo>
                  <a:pt x="906086" y="1710508"/>
                </a:lnTo>
                <a:lnTo>
                  <a:pt x="930307" y="1674368"/>
                </a:lnTo>
                <a:lnTo>
                  <a:pt x="952853" y="1637525"/>
                </a:lnTo>
                <a:lnTo>
                  <a:pt x="973726" y="1599976"/>
                </a:lnTo>
                <a:lnTo>
                  <a:pt x="992925" y="1561719"/>
                </a:lnTo>
                <a:lnTo>
                  <a:pt x="1010451" y="1522755"/>
                </a:lnTo>
                <a:lnTo>
                  <a:pt x="1026305" y="1483081"/>
                </a:lnTo>
                <a:lnTo>
                  <a:pt x="1040488" y="1442695"/>
                </a:lnTo>
                <a:lnTo>
                  <a:pt x="1053000" y="1401597"/>
                </a:lnTo>
                <a:lnTo>
                  <a:pt x="1063842" y="1359785"/>
                </a:lnTo>
                <a:lnTo>
                  <a:pt x="1073014" y="1317257"/>
                </a:lnTo>
                <a:lnTo>
                  <a:pt x="1080517" y="1274012"/>
                </a:lnTo>
                <a:lnTo>
                  <a:pt x="1086351" y="1230050"/>
                </a:lnTo>
                <a:lnTo>
                  <a:pt x="1090518" y="1185367"/>
                </a:lnTo>
                <a:lnTo>
                  <a:pt x="1093017" y="1139964"/>
                </a:lnTo>
                <a:lnTo>
                  <a:pt x="1093851" y="1093838"/>
                </a:lnTo>
                <a:lnTo>
                  <a:pt x="1090224" y="1004124"/>
                </a:lnTo>
                <a:lnTo>
                  <a:pt x="1079534" y="916408"/>
                </a:lnTo>
                <a:lnTo>
                  <a:pt x="1062060" y="830971"/>
                </a:lnTo>
                <a:lnTo>
                  <a:pt x="1038085" y="748094"/>
                </a:lnTo>
                <a:lnTo>
                  <a:pt x="1007890" y="668060"/>
                </a:lnTo>
                <a:lnTo>
                  <a:pt x="971756" y="591149"/>
                </a:lnTo>
                <a:lnTo>
                  <a:pt x="929966" y="517643"/>
                </a:lnTo>
                <a:lnTo>
                  <a:pt x="882800" y="447824"/>
                </a:lnTo>
                <a:lnTo>
                  <a:pt x="830540" y="381973"/>
                </a:lnTo>
                <a:lnTo>
                  <a:pt x="773468" y="320371"/>
                </a:lnTo>
                <a:lnTo>
                  <a:pt x="711865" y="263301"/>
                </a:lnTo>
                <a:lnTo>
                  <a:pt x="646012" y="211042"/>
                </a:lnTo>
                <a:lnTo>
                  <a:pt x="576192" y="163878"/>
                </a:lnTo>
                <a:lnTo>
                  <a:pt x="502685" y="122089"/>
                </a:lnTo>
                <a:lnTo>
                  <a:pt x="425774" y="85956"/>
                </a:lnTo>
                <a:lnTo>
                  <a:pt x="345740" y="55763"/>
                </a:lnTo>
                <a:lnTo>
                  <a:pt x="262863" y="31788"/>
                </a:lnTo>
                <a:lnTo>
                  <a:pt x="177427" y="14316"/>
                </a:lnTo>
                <a:lnTo>
                  <a:pt x="89712" y="3625"/>
                </a:lnTo>
                <a:lnTo>
                  <a:pt x="0" y="0"/>
                </a:lnTo>
                <a:close/>
              </a:path>
            </a:pathLst>
          </a:custGeom>
          <a:solidFill>
            <a:srgbClr val="B9B8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7724287" y="2896887"/>
            <a:ext cx="1163955" cy="1163955"/>
          </a:xfrm>
          <a:custGeom>
            <a:avLst/>
            <a:gdLst/>
            <a:ahLst/>
            <a:cxnLst/>
            <a:rect l="l" t="t" r="r" b="b"/>
            <a:pathLst>
              <a:path w="1163954" h="1163954">
                <a:moveTo>
                  <a:pt x="581964" y="0"/>
                </a:moveTo>
                <a:lnTo>
                  <a:pt x="515433" y="3761"/>
                </a:lnTo>
                <a:lnTo>
                  <a:pt x="451101" y="14771"/>
                </a:lnTo>
                <a:lnTo>
                  <a:pt x="389380" y="32619"/>
                </a:lnTo>
                <a:lnTo>
                  <a:pt x="330680" y="56894"/>
                </a:lnTo>
                <a:lnTo>
                  <a:pt x="275405" y="87190"/>
                </a:lnTo>
                <a:lnTo>
                  <a:pt x="223990" y="123081"/>
                </a:lnTo>
                <a:lnTo>
                  <a:pt x="176823" y="164172"/>
                </a:lnTo>
                <a:lnTo>
                  <a:pt x="134321" y="210047"/>
                </a:lnTo>
                <a:lnTo>
                  <a:pt x="96896" y="260294"/>
                </a:lnTo>
                <a:lnTo>
                  <a:pt x="64955" y="314513"/>
                </a:lnTo>
                <a:lnTo>
                  <a:pt x="47520" y="351252"/>
                </a:lnTo>
                <a:lnTo>
                  <a:pt x="32625" y="389361"/>
                </a:lnTo>
                <a:lnTo>
                  <a:pt x="20387" y="428719"/>
                </a:lnTo>
                <a:lnTo>
                  <a:pt x="10913" y="469218"/>
                </a:lnTo>
                <a:lnTo>
                  <a:pt x="4313" y="510746"/>
                </a:lnTo>
                <a:lnTo>
                  <a:pt x="698" y="553195"/>
                </a:lnTo>
                <a:lnTo>
                  <a:pt x="0" y="581952"/>
                </a:lnTo>
                <a:lnTo>
                  <a:pt x="1929" y="629682"/>
                </a:lnTo>
                <a:lnTo>
                  <a:pt x="7616" y="676349"/>
                </a:lnTo>
                <a:lnTo>
                  <a:pt x="16913" y="721804"/>
                </a:lnTo>
                <a:lnTo>
                  <a:pt x="29668" y="765897"/>
                </a:lnTo>
                <a:lnTo>
                  <a:pt x="45733" y="808477"/>
                </a:lnTo>
                <a:lnTo>
                  <a:pt x="64957" y="849396"/>
                </a:lnTo>
                <a:lnTo>
                  <a:pt x="87191" y="888503"/>
                </a:lnTo>
                <a:lnTo>
                  <a:pt x="112285" y="925649"/>
                </a:lnTo>
                <a:lnTo>
                  <a:pt x="140088" y="960683"/>
                </a:lnTo>
                <a:lnTo>
                  <a:pt x="170453" y="993457"/>
                </a:lnTo>
                <a:lnTo>
                  <a:pt x="203227" y="1023820"/>
                </a:lnTo>
                <a:lnTo>
                  <a:pt x="238263" y="1051623"/>
                </a:lnTo>
                <a:lnTo>
                  <a:pt x="275409" y="1076716"/>
                </a:lnTo>
                <a:lnTo>
                  <a:pt x="314517" y="1098949"/>
                </a:lnTo>
                <a:lnTo>
                  <a:pt x="355437" y="1118172"/>
                </a:lnTo>
                <a:lnTo>
                  <a:pt x="398018" y="1134236"/>
                </a:lnTo>
                <a:lnTo>
                  <a:pt x="442111" y="1146991"/>
                </a:lnTo>
                <a:lnTo>
                  <a:pt x="487566" y="1156287"/>
                </a:lnTo>
                <a:lnTo>
                  <a:pt x="534234" y="1161975"/>
                </a:lnTo>
                <a:lnTo>
                  <a:pt x="581964" y="1163904"/>
                </a:lnTo>
                <a:lnTo>
                  <a:pt x="629693" y="1161975"/>
                </a:lnTo>
                <a:lnTo>
                  <a:pt x="676359" y="1156287"/>
                </a:lnTo>
                <a:lnTo>
                  <a:pt x="721813" y="1146991"/>
                </a:lnTo>
                <a:lnTo>
                  <a:pt x="765904" y="1134236"/>
                </a:lnTo>
                <a:lnTo>
                  <a:pt x="808484" y="1118172"/>
                </a:lnTo>
                <a:lnTo>
                  <a:pt x="849403" y="1098949"/>
                </a:lnTo>
                <a:lnTo>
                  <a:pt x="888510" y="1076716"/>
                </a:lnTo>
                <a:lnTo>
                  <a:pt x="925656" y="1051623"/>
                </a:lnTo>
                <a:lnTo>
                  <a:pt x="960691" y="1023820"/>
                </a:lnTo>
                <a:lnTo>
                  <a:pt x="993465" y="993457"/>
                </a:lnTo>
                <a:lnTo>
                  <a:pt x="1023829" y="960683"/>
                </a:lnTo>
                <a:lnTo>
                  <a:pt x="1051632" y="925649"/>
                </a:lnTo>
                <a:lnTo>
                  <a:pt x="1076726" y="888503"/>
                </a:lnTo>
                <a:lnTo>
                  <a:pt x="1098959" y="849396"/>
                </a:lnTo>
                <a:lnTo>
                  <a:pt x="1118183" y="808477"/>
                </a:lnTo>
                <a:lnTo>
                  <a:pt x="1134248" y="765897"/>
                </a:lnTo>
                <a:lnTo>
                  <a:pt x="1147003" y="721804"/>
                </a:lnTo>
                <a:lnTo>
                  <a:pt x="1156300" y="676349"/>
                </a:lnTo>
                <a:lnTo>
                  <a:pt x="1161987" y="629682"/>
                </a:lnTo>
                <a:lnTo>
                  <a:pt x="1163916" y="581952"/>
                </a:lnTo>
                <a:lnTo>
                  <a:pt x="1161987" y="534223"/>
                </a:lnTo>
                <a:lnTo>
                  <a:pt x="1156300" y="487557"/>
                </a:lnTo>
                <a:lnTo>
                  <a:pt x="1147001" y="442098"/>
                </a:lnTo>
                <a:lnTo>
                  <a:pt x="1134248" y="398011"/>
                </a:lnTo>
                <a:lnTo>
                  <a:pt x="1118183" y="355431"/>
                </a:lnTo>
                <a:lnTo>
                  <a:pt x="1098953" y="314502"/>
                </a:lnTo>
                <a:lnTo>
                  <a:pt x="1076726" y="275406"/>
                </a:lnTo>
                <a:lnTo>
                  <a:pt x="1051632" y="238260"/>
                </a:lnTo>
                <a:lnTo>
                  <a:pt x="1023829" y="203225"/>
                </a:lnTo>
                <a:lnTo>
                  <a:pt x="993465" y="170451"/>
                </a:lnTo>
                <a:lnTo>
                  <a:pt x="960691" y="140087"/>
                </a:lnTo>
                <a:lnTo>
                  <a:pt x="925656" y="112284"/>
                </a:lnTo>
                <a:lnTo>
                  <a:pt x="888500" y="87185"/>
                </a:lnTo>
                <a:lnTo>
                  <a:pt x="849403" y="64957"/>
                </a:lnTo>
                <a:lnTo>
                  <a:pt x="808484" y="45733"/>
                </a:lnTo>
                <a:lnTo>
                  <a:pt x="765904" y="29668"/>
                </a:lnTo>
                <a:lnTo>
                  <a:pt x="721813" y="16913"/>
                </a:lnTo>
                <a:lnTo>
                  <a:pt x="676359" y="7616"/>
                </a:lnTo>
                <a:lnTo>
                  <a:pt x="629693" y="1929"/>
                </a:lnTo>
                <a:lnTo>
                  <a:pt x="581964" y="0"/>
                </a:lnTo>
                <a:close/>
              </a:path>
            </a:pathLst>
          </a:custGeom>
          <a:solidFill>
            <a:srgbClr val="F2ED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7798832" y="2971416"/>
            <a:ext cx="1015365" cy="1015365"/>
          </a:xfrm>
          <a:custGeom>
            <a:avLst/>
            <a:gdLst/>
            <a:ahLst/>
            <a:cxnLst/>
            <a:rect l="l" t="t" r="r" b="b"/>
            <a:pathLst>
              <a:path w="1015365" h="1015364">
                <a:moveTo>
                  <a:pt x="507415" y="0"/>
                </a:moveTo>
                <a:lnTo>
                  <a:pt x="465858" y="1685"/>
                </a:lnTo>
                <a:lnTo>
                  <a:pt x="425215" y="6652"/>
                </a:lnTo>
                <a:lnTo>
                  <a:pt x="385618" y="14771"/>
                </a:lnTo>
                <a:lnTo>
                  <a:pt x="347198" y="25909"/>
                </a:lnTo>
                <a:lnTo>
                  <a:pt x="310088" y="39936"/>
                </a:lnTo>
                <a:lnTo>
                  <a:pt x="274419" y="56718"/>
                </a:lnTo>
                <a:lnTo>
                  <a:pt x="240322" y="76126"/>
                </a:lnTo>
                <a:lnTo>
                  <a:pt x="207929" y="98026"/>
                </a:lnTo>
                <a:lnTo>
                  <a:pt x="177371" y="122289"/>
                </a:lnTo>
                <a:lnTo>
                  <a:pt x="148780" y="148782"/>
                </a:lnTo>
                <a:lnTo>
                  <a:pt x="122288" y="177373"/>
                </a:lnTo>
                <a:lnTo>
                  <a:pt x="98026" y="207931"/>
                </a:lnTo>
                <a:lnTo>
                  <a:pt x="76125" y="240325"/>
                </a:lnTo>
                <a:lnTo>
                  <a:pt x="56718" y="274423"/>
                </a:lnTo>
                <a:lnTo>
                  <a:pt x="39935" y="310094"/>
                </a:lnTo>
                <a:lnTo>
                  <a:pt x="25909" y="347205"/>
                </a:lnTo>
                <a:lnTo>
                  <a:pt x="14771" y="385626"/>
                </a:lnTo>
                <a:lnTo>
                  <a:pt x="6652" y="425224"/>
                </a:lnTo>
                <a:lnTo>
                  <a:pt x="1685" y="465869"/>
                </a:lnTo>
                <a:lnTo>
                  <a:pt x="0" y="507428"/>
                </a:lnTo>
                <a:lnTo>
                  <a:pt x="1685" y="548980"/>
                </a:lnTo>
                <a:lnTo>
                  <a:pt x="6652" y="589619"/>
                </a:lnTo>
                <a:lnTo>
                  <a:pt x="14771" y="629213"/>
                </a:lnTo>
                <a:lnTo>
                  <a:pt x="25909" y="667630"/>
                </a:lnTo>
                <a:lnTo>
                  <a:pt x="39935" y="704739"/>
                </a:lnTo>
                <a:lnTo>
                  <a:pt x="56718" y="740408"/>
                </a:lnTo>
                <a:lnTo>
                  <a:pt x="76125" y="774505"/>
                </a:lnTo>
                <a:lnTo>
                  <a:pt x="98026" y="806898"/>
                </a:lnTo>
                <a:lnTo>
                  <a:pt x="122288" y="837457"/>
                </a:lnTo>
                <a:lnTo>
                  <a:pt x="148780" y="866049"/>
                </a:lnTo>
                <a:lnTo>
                  <a:pt x="177371" y="892543"/>
                </a:lnTo>
                <a:lnTo>
                  <a:pt x="207929" y="916807"/>
                </a:lnTo>
                <a:lnTo>
                  <a:pt x="240322" y="938709"/>
                </a:lnTo>
                <a:lnTo>
                  <a:pt x="274419" y="958118"/>
                </a:lnTo>
                <a:lnTo>
                  <a:pt x="310088" y="974902"/>
                </a:lnTo>
                <a:lnTo>
                  <a:pt x="347198" y="988930"/>
                </a:lnTo>
                <a:lnTo>
                  <a:pt x="385618" y="1000070"/>
                </a:lnTo>
                <a:lnTo>
                  <a:pt x="425215" y="1008190"/>
                </a:lnTo>
                <a:lnTo>
                  <a:pt x="465858" y="1013158"/>
                </a:lnTo>
                <a:lnTo>
                  <a:pt x="507415" y="1014844"/>
                </a:lnTo>
                <a:lnTo>
                  <a:pt x="548968" y="1013158"/>
                </a:lnTo>
                <a:lnTo>
                  <a:pt x="589607" y="1008190"/>
                </a:lnTo>
                <a:lnTo>
                  <a:pt x="629200" y="1000070"/>
                </a:lnTo>
                <a:lnTo>
                  <a:pt x="667618" y="988930"/>
                </a:lnTo>
                <a:lnTo>
                  <a:pt x="704726" y="974902"/>
                </a:lnTo>
                <a:lnTo>
                  <a:pt x="725886" y="964945"/>
                </a:lnTo>
                <a:lnTo>
                  <a:pt x="507415" y="964945"/>
                </a:lnTo>
                <a:lnTo>
                  <a:pt x="469947" y="963426"/>
                </a:lnTo>
                <a:lnTo>
                  <a:pt x="397602" y="951624"/>
                </a:lnTo>
                <a:lnTo>
                  <a:pt x="329503" y="928931"/>
                </a:lnTo>
                <a:lnTo>
                  <a:pt x="266599" y="896296"/>
                </a:lnTo>
                <a:lnTo>
                  <a:pt x="209839" y="854668"/>
                </a:lnTo>
                <a:lnTo>
                  <a:pt x="160174" y="804999"/>
                </a:lnTo>
                <a:lnTo>
                  <a:pt x="118551" y="748237"/>
                </a:lnTo>
                <a:lnTo>
                  <a:pt x="85920" y="685332"/>
                </a:lnTo>
                <a:lnTo>
                  <a:pt x="63230" y="617234"/>
                </a:lnTo>
                <a:lnTo>
                  <a:pt x="51430" y="544893"/>
                </a:lnTo>
                <a:lnTo>
                  <a:pt x="49910" y="507428"/>
                </a:lnTo>
                <a:lnTo>
                  <a:pt x="51430" y="469956"/>
                </a:lnTo>
                <a:lnTo>
                  <a:pt x="63230" y="397606"/>
                </a:lnTo>
                <a:lnTo>
                  <a:pt x="85920" y="329505"/>
                </a:lnTo>
                <a:lnTo>
                  <a:pt x="118551" y="266600"/>
                </a:lnTo>
                <a:lnTo>
                  <a:pt x="160174" y="209842"/>
                </a:lnTo>
                <a:lnTo>
                  <a:pt x="209839" y="160178"/>
                </a:lnTo>
                <a:lnTo>
                  <a:pt x="266599" y="118557"/>
                </a:lnTo>
                <a:lnTo>
                  <a:pt x="329503" y="85929"/>
                </a:lnTo>
                <a:lnTo>
                  <a:pt x="397602" y="63241"/>
                </a:lnTo>
                <a:lnTo>
                  <a:pt x="469947" y="51442"/>
                </a:lnTo>
                <a:lnTo>
                  <a:pt x="507415" y="49923"/>
                </a:lnTo>
                <a:lnTo>
                  <a:pt x="725953" y="49923"/>
                </a:lnTo>
                <a:lnTo>
                  <a:pt x="704726" y="39936"/>
                </a:lnTo>
                <a:lnTo>
                  <a:pt x="667618" y="25909"/>
                </a:lnTo>
                <a:lnTo>
                  <a:pt x="629200" y="14771"/>
                </a:lnTo>
                <a:lnTo>
                  <a:pt x="589607" y="6652"/>
                </a:lnTo>
                <a:lnTo>
                  <a:pt x="548968" y="1685"/>
                </a:lnTo>
                <a:lnTo>
                  <a:pt x="507415" y="0"/>
                </a:lnTo>
                <a:close/>
              </a:path>
              <a:path w="1015365" h="1015364">
                <a:moveTo>
                  <a:pt x="725953" y="49923"/>
                </a:moveTo>
                <a:lnTo>
                  <a:pt x="507415" y="49923"/>
                </a:lnTo>
                <a:lnTo>
                  <a:pt x="544880" y="51442"/>
                </a:lnTo>
                <a:lnTo>
                  <a:pt x="581522" y="55921"/>
                </a:lnTo>
                <a:lnTo>
                  <a:pt x="651860" y="73283"/>
                </a:lnTo>
                <a:lnTo>
                  <a:pt x="717480" y="101060"/>
                </a:lnTo>
                <a:lnTo>
                  <a:pt x="777432" y="138303"/>
                </a:lnTo>
                <a:lnTo>
                  <a:pt x="830767" y="184064"/>
                </a:lnTo>
                <a:lnTo>
                  <a:pt x="876534" y="237393"/>
                </a:lnTo>
                <a:lnTo>
                  <a:pt x="913784" y="297343"/>
                </a:lnTo>
                <a:lnTo>
                  <a:pt x="941567" y="362965"/>
                </a:lnTo>
                <a:lnTo>
                  <a:pt x="958933" y="433309"/>
                </a:lnTo>
                <a:lnTo>
                  <a:pt x="964933" y="507428"/>
                </a:lnTo>
                <a:lnTo>
                  <a:pt x="963413" y="544893"/>
                </a:lnTo>
                <a:lnTo>
                  <a:pt x="951611" y="617234"/>
                </a:lnTo>
                <a:lnTo>
                  <a:pt x="928918" y="685332"/>
                </a:lnTo>
                <a:lnTo>
                  <a:pt x="896283" y="748237"/>
                </a:lnTo>
                <a:lnTo>
                  <a:pt x="854656" y="804999"/>
                </a:lnTo>
                <a:lnTo>
                  <a:pt x="804986" y="854668"/>
                </a:lnTo>
                <a:lnTo>
                  <a:pt x="748224" y="896296"/>
                </a:lnTo>
                <a:lnTo>
                  <a:pt x="685319" y="928931"/>
                </a:lnTo>
                <a:lnTo>
                  <a:pt x="617221" y="951624"/>
                </a:lnTo>
                <a:lnTo>
                  <a:pt x="544880" y="963426"/>
                </a:lnTo>
                <a:lnTo>
                  <a:pt x="507415" y="964945"/>
                </a:lnTo>
                <a:lnTo>
                  <a:pt x="725886" y="964945"/>
                </a:lnTo>
                <a:lnTo>
                  <a:pt x="774492" y="938709"/>
                </a:lnTo>
                <a:lnTo>
                  <a:pt x="806886" y="916807"/>
                </a:lnTo>
                <a:lnTo>
                  <a:pt x="837444" y="892543"/>
                </a:lnTo>
                <a:lnTo>
                  <a:pt x="866036" y="866049"/>
                </a:lnTo>
                <a:lnTo>
                  <a:pt x="892530" y="837457"/>
                </a:lnTo>
                <a:lnTo>
                  <a:pt x="916794" y="806898"/>
                </a:lnTo>
                <a:lnTo>
                  <a:pt x="938696" y="774505"/>
                </a:lnTo>
                <a:lnTo>
                  <a:pt x="958105" y="740408"/>
                </a:lnTo>
                <a:lnTo>
                  <a:pt x="974890" y="704739"/>
                </a:lnTo>
                <a:lnTo>
                  <a:pt x="988918" y="667630"/>
                </a:lnTo>
                <a:lnTo>
                  <a:pt x="1000057" y="629213"/>
                </a:lnTo>
                <a:lnTo>
                  <a:pt x="1008177" y="589619"/>
                </a:lnTo>
                <a:lnTo>
                  <a:pt x="1013146" y="548980"/>
                </a:lnTo>
                <a:lnTo>
                  <a:pt x="1014831" y="507428"/>
                </a:lnTo>
                <a:lnTo>
                  <a:pt x="1013146" y="465869"/>
                </a:lnTo>
                <a:lnTo>
                  <a:pt x="1008177" y="425224"/>
                </a:lnTo>
                <a:lnTo>
                  <a:pt x="1000057" y="385626"/>
                </a:lnTo>
                <a:lnTo>
                  <a:pt x="988918" y="347205"/>
                </a:lnTo>
                <a:lnTo>
                  <a:pt x="974890" y="310094"/>
                </a:lnTo>
                <a:lnTo>
                  <a:pt x="958105" y="274423"/>
                </a:lnTo>
                <a:lnTo>
                  <a:pt x="938696" y="240325"/>
                </a:lnTo>
                <a:lnTo>
                  <a:pt x="916794" y="207931"/>
                </a:lnTo>
                <a:lnTo>
                  <a:pt x="892530" y="177373"/>
                </a:lnTo>
                <a:lnTo>
                  <a:pt x="866036" y="148782"/>
                </a:lnTo>
                <a:lnTo>
                  <a:pt x="837444" y="122289"/>
                </a:lnTo>
                <a:lnTo>
                  <a:pt x="806886" y="98026"/>
                </a:lnTo>
                <a:lnTo>
                  <a:pt x="774492" y="76126"/>
                </a:lnTo>
                <a:lnTo>
                  <a:pt x="740395" y="56718"/>
                </a:lnTo>
                <a:lnTo>
                  <a:pt x="725953" y="49923"/>
                </a:lnTo>
                <a:close/>
              </a:path>
            </a:pathLst>
          </a:custGeom>
          <a:solidFill>
            <a:srgbClr val="B9B8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7868136" y="3040717"/>
            <a:ext cx="876300" cy="876300"/>
          </a:xfrm>
          <a:custGeom>
            <a:avLst/>
            <a:gdLst/>
            <a:ahLst/>
            <a:cxnLst/>
            <a:rect l="l" t="t" r="r" b="b"/>
            <a:pathLst>
              <a:path w="876300" h="876300">
                <a:moveTo>
                  <a:pt x="438111" y="0"/>
                </a:moveTo>
                <a:lnTo>
                  <a:pt x="367137" y="5744"/>
                </a:lnTo>
                <a:lnTo>
                  <a:pt x="299776" y="22372"/>
                </a:lnTo>
                <a:lnTo>
                  <a:pt x="236937" y="48974"/>
                </a:lnTo>
                <a:lnTo>
                  <a:pt x="179528" y="84641"/>
                </a:lnTo>
                <a:lnTo>
                  <a:pt x="128458" y="128465"/>
                </a:lnTo>
                <a:lnTo>
                  <a:pt x="84636" y="179536"/>
                </a:lnTo>
                <a:lnTo>
                  <a:pt x="48971" y="236947"/>
                </a:lnTo>
                <a:lnTo>
                  <a:pt x="22370" y="299788"/>
                </a:lnTo>
                <a:lnTo>
                  <a:pt x="5744" y="367150"/>
                </a:lnTo>
                <a:lnTo>
                  <a:pt x="0" y="438124"/>
                </a:lnTo>
                <a:lnTo>
                  <a:pt x="1454" y="474003"/>
                </a:lnTo>
                <a:lnTo>
                  <a:pt x="12753" y="543280"/>
                </a:lnTo>
                <a:lnTo>
                  <a:pt x="34481" y="608492"/>
                </a:lnTo>
                <a:lnTo>
                  <a:pt x="65727" y="668731"/>
                </a:lnTo>
                <a:lnTo>
                  <a:pt x="105585" y="723086"/>
                </a:lnTo>
                <a:lnTo>
                  <a:pt x="153144" y="770650"/>
                </a:lnTo>
                <a:lnTo>
                  <a:pt x="207497" y="810511"/>
                </a:lnTo>
                <a:lnTo>
                  <a:pt x="267735" y="841762"/>
                </a:lnTo>
                <a:lnTo>
                  <a:pt x="332948" y="863493"/>
                </a:lnTo>
                <a:lnTo>
                  <a:pt x="402230" y="874793"/>
                </a:lnTo>
                <a:lnTo>
                  <a:pt x="438111" y="876249"/>
                </a:lnTo>
                <a:lnTo>
                  <a:pt x="473990" y="874793"/>
                </a:lnTo>
                <a:lnTo>
                  <a:pt x="509080" y="870504"/>
                </a:lnTo>
                <a:lnTo>
                  <a:pt x="543267" y="863493"/>
                </a:lnTo>
                <a:lnTo>
                  <a:pt x="556695" y="859599"/>
                </a:lnTo>
                <a:lnTo>
                  <a:pt x="438111" y="859599"/>
                </a:lnTo>
                <a:lnTo>
                  <a:pt x="403597" y="858199"/>
                </a:lnTo>
                <a:lnTo>
                  <a:pt x="336954" y="847328"/>
                </a:lnTo>
                <a:lnTo>
                  <a:pt x="274221" y="826424"/>
                </a:lnTo>
                <a:lnTo>
                  <a:pt x="216273" y="796362"/>
                </a:lnTo>
                <a:lnTo>
                  <a:pt x="163985" y="758017"/>
                </a:lnTo>
                <a:lnTo>
                  <a:pt x="118230" y="712262"/>
                </a:lnTo>
                <a:lnTo>
                  <a:pt x="79885" y="659972"/>
                </a:lnTo>
                <a:lnTo>
                  <a:pt x="49824" y="602022"/>
                </a:lnTo>
                <a:lnTo>
                  <a:pt x="28920" y="539287"/>
                </a:lnTo>
                <a:lnTo>
                  <a:pt x="18049" y="472641"/>
                </a:lnTo>
                <a:lnTo>
                  <a:pt x="16649" y="438124"/>
                </a:lnTo>
                <a:lnTo>
                  <a:pt x="18049" y="403606"/>
                </a:lnTo>
                <a:lnTo>
                  <a:pt x="28920" y="336958"/>
                </a:lnTo>
                <a:lnTo>
                  <a:pt x="49824" y="274223"/>
                </a:lnTo>
                <a:lnTo>
                  <a:pt x="79885" y="216274"/>
                </a:lnTo>
                <a:lnTo>
                  <a:pt x="118230" y="163987"/>
                </a:lnTo>
                <a:lnTo>
                  <a:pt x="163985" y="118235"/>
                </a:lnTo>
                <a:lnTo>
                  <a:pt x="216273" y="79892"/>
                </a:lnTo>
                <a:lnTo>
                  <a:pt x="274221" y="49833"/>
                </a:lnTo>
                <a:lnTo>
                  <a:pt x="336954" y="28931"/>
                </a:lnTo>
                <a:lnTo>
                  <a:pt x="403597" y="18062"/>
                </a:lnTo>
                <a:lnTo>
                  <a:pt x="438111" y="16662"/>
                </a:lnTo>
                <a:lnTo>
                  <a:pt x="556745" y="16662"/>
                </a:lnTo>
                <a:lnTo>
                  <a:pt x="543267" y="12754"/>
                </a:lnTo>
                <a:lnTo>
                  <a:pt x="509080" y="5744"/>
                </a:lnTo>
                <a:lnTo>
                  <a:pt x="473990" y="1455"/>
                </a:lnTo>
                <a:lnTo>
                  <a:pt x="438111" y="0"/>
                </a:lnTo>
                <a:close/>
              </a:path>
              <a:path w="876300" h="876300">
                <a:moveTo>
                  <a:pt x="556745" y="16662"/>
                </a:moveTo>
                <a:lnTo>
                  <a:pt x="438111" y="16662"/>
                </a:lnTo>
                <a:lnTo>
                  <a:pt x="472626" y="18062"/>
                </a:lnTo>
                <a:lnTo>
                  <a:pt x="506382" y="22188"/>
                </a:lnTo>
                <a:lnTo>
                  <a:pt x="571180" y="38183"/>
                </a:lnTo>
                <a:lnTo>
                  <a:pt x="631632" y="63772"/>
                </a:lnTo>
                <a:lnTo>
                  <a:pt x="686861" y="98083"/>
                </a:lnTo>
                <a:lnTo>
                  <a:pt x="735993" y="140239"/>
                </a:lnTo>
                <a:lnTo>
                  <a:pt x="778154" y="189368"/>
                </a:lnTo>
                <a:lnTo>
                  <a:pt x="812468" y="244595"/>
                </a:lnTo>
                <a:lnTo>
                  <a:pt x="838062" y="305047"/>
                </a:lnTo>
                <a:lnTo>
                  <a:pt x="854059" y="369848"/>
                </a:lnTo>
                <a:lnTo>
                  <a:pt x="859586" y="438124"/>
                </a:lnTo>
                <a:lnTo>
                  <a:pt x="858186" y="472641"/>
                </a:lnTo>
                <a:lnTo>
                  <a:pt x="847315" y="539287"/>
                </a:lnTo>
                <a:lnTo>
                  <a:pt x="826410" y="602022"/>
                </a:lnTo>
                <a:lnTo>
                  <a:pt x="796347" y="659972"/>
                </a:lnTo>
                <a:lnTo>
                  <a:pt x="758000" y="712262"/>
                </a:lnTo>
                <a:lnTo>
                  <a:pt x="712244" y="758017"/>
                </a:lnTo>
                <a:lnTo>
                  <a:pt x="659954" y="796362"/>
                </a:lnTo>
                <a:lnTo>
                  <a:pt x="602004" y="826424"/>
                </a:lnTo>
                <a:lnTo>
                  <a:pt x="539270" y="847328"/>
                </a:lnTo>
                <a:lnTo>
                  <a:pt x="472626" y="858199"/>
                </a:lnTo>
                <a:lnTo>
                  <a:pt x="438111" y="859599"/>
                </a:lnTo>
                <a:lnTo>
                  <a:pt x="556695" y="859599"/>
                </a:lnTo>
                <a:lnTo>
                  <a:pt x="608479" y="841762"/>
                </a:lnTo>
                <a:lnTo>
                  <a:pt x="668718" y="810511"/>
                </a:lnTo>
                <a:lnTo>
                  <a:pt x="723074" y="770650"/>
                </a:lnTo>
                <a:lnTo>
                  <a:pt x="770637" y="723086"/>
                </a:lnTo>
                <a:lnTo>
                  <a:pt x="810499" y="668731"/>
                </a:lnTo>
                <a:lnTo>
                  <a:pt x="841749" y="608492"/>
                </a:lnTo>
                <a:lnTo>
                  <a:pt x="863480" y="543280"/>
                </a:lnTo>
                <a:lnTo>
                  <a:pt x="874781" y="474003"/>
                </a:lnTo>
                <a:lnTo>
                  <a:pt x="876236" y="438124"/>
                </a:lnTo>
                <a:lnTo>
                  <a:pt x="874781" y="402242"/>
                </a:lnTo>
                <a:lnTo>
                  <a:pt x="863480" y="332960"/>
                </a:lnTo>
                <a:lnTo>
                  <a:pt x="841749" y="267745"/>
                </a:lnTo>
                <a:lnTo>
                  <a:pt x="810499" y="207506"/>
                </a:lnTo>
                <a:lnTo>
                  <a:pt x="770637" y="153151"/>
                </a:lnTo>
                <a:lnTo>
                  <a:pt x="723074" y="105590"/>
                </a:lnTo>
                <a:lnTo>
                  <a:pt x="668718" y="65731"/>
                </a:lnTo>
                <a:lnTo>
                  <a:pt x="608479" y="34483"/>
                </a:lnTo>
                <a:lnTo>
                  <a:pt x="576438" y="22372"/>
                </a:lnTo>
                <a:lnTo>
                  <a:pt x="556745" y="16662"/>
                </a:lnTo>
                <a:close/>
              </a:path>
            </a:pathLst>
          </a:custGeom>
          <a:solidFill>
            <a:srgbClr val="B9B8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 txBox="1"/>
          <p:nvPr/>
        </p:nvSpPr>
        <p:spPr>
          <a:xfrm>
            <a:off x="7981333" y="3182840"/>
            <a:ext cx="675005" cy="623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20"/>
              </a:lnSpc>
            </a:pPr>
            <a:r>
              <a:rPr dirty="0" sz="2100" b="1">
                <a:latin typeface="HelveticaNeue-CondensedBold"/>
                <a:cs typeface="HelveticaNeue-CondensedBold"/>
              </a:rPr>
              <a:t>50 M€</a:t>
            </a:r>
            <a:endParaRPr sz="2100">
              <a:latin typeface="HelveticaNeue-CondensedBold"/>
              <a:cs typeface="HelveticaNeue-CondensedBold"/>
            </a:endParaRPr>
          </a:p>
          <a:p>
            <a:pPr marL="63500" marR="52705" indent="-3175">
              <a:lnSpc>
                <a:spcPts val="1370"/>
              </a:lnSpc>
              <a:spcBef>
                <a:spcPts val="50"/>
              </a:spcBef>
            </a:pPr>
            <a:r>
              <a:rPr dirty="0" sz="1350" spc="5" b="1">
                <a:latin typeface="HelveticaNeue-CondensedBold"/>
                <a:cs typeface="HelveticaNeue-CondensedBold"/>
              </a:rPr>
              <a:t>BUDGET GLOBAL</a:t>
            </a:r>
            <a:endParaRPr sz="1350">
              <a:latin typeface="HelveticaNeue-CondensedBold"/>
              <a:cs typeface="HelveticaNeue-CondensedBold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7667979" y="4064941"/>
            <a:ext cx="1231900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1435"/>
              </a:lnSpc>
            </a:pPr>
            <a:r>
              <a:rPr dirty="0" sz="1300" spc="10" b="1">
                <a:solidFill>
                  <a:srgbClr val="FFFFFF"/>
                </a:solidFill>
                <a:latin typeface="HelveticaNeue-CondensedBold"/>
                <a:cs typeface="HelveticaNeue-CondensedBold"/>
              </a:rPr>
              <a:t>40</a:t>
            </a:r>
            <a:r>
              <a:rPr dirty="0" sz="1300" spc="5" b="1">
                <a:solidFill>
                  <a:srgbClr val="FFFFFF"/>
                </a:solidFill>
                <a:latin typeface="HelveticaNeue-CondensedBold"/>
                <a:cs typeface="HelveticaNeue-CondensedBold"/>
              </a:rPr>
              <a:t> </a:t>
            </a:r>
            <a:r>
              <a:rPr dirty="0" sz="1300" spc="15" b="1">
                <a:solidFill>
                  <a:srgbClr val="FFFFFF"/>
                </a:solidFill>
                <a:latin typeface="HelveticaNeue-CondensedBold"/>
                <a:cs typeface="HelveticaNeue-CondensedBold"/>
              </a:rPr>
              <a:t>M€</a:t>
            </a:r>
            <a:endParaRPr sz="1300">
              <a:latin typeface="HelveticaNeue-CondensedBold"/>
              <a:cs typeface="HelveticaNeue-CondensedBold"/>
            </a:endParaRPr>
          </a:p>
          <a:p>
            <a:pPr algn="ctr">
              <a:lnSpc>
                <a:spcPts val="894"/>
              </a:lnSpc>
            </a:pPr>
            <a:r>
              <a:rPr dirty="0" sz="850" b="1">
                <a:solidFill>
                  <a:srgbClr val="FFFFFF"/>
                </a:solidFill>
                <a:latin typeface="HelveticaNeue-CondensedBold"/>
                <a:cs typeface="HelveticaNeue-CondensedBold"/>
              </a:rPr>
              <a:t>Avances remboursables BEI</a:t>
            </a:r>
            <a:endParaRPr sz="850">
              <a:latin typeface="HelveticaNeue-CondensedBold"/>
              <a:cs typeface="HelveticaNeue-CondensedBold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7644958" y="2584868"/>
            <a:ext cx="353695" cy="415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1150"/>
              </a:lnSpc>
            </a:pPr>
            <a:r>
              <a:rPr dirty="0" sz="1050" spc="5" b="1">
                <a:solidFill>
                  <a:srgbClr val="FFFFFF"/>
                </a:solidFill>
                <a:latin typeface="HelveticaNeue-CondensedBold"/>
                <a:cs typeface="HelveticaNeue-CondensedBold"/>
              </a:rPr>
              <a:t>10</a:t>
            </a:r>
            <a:r>
              <a:rPr dirty="0" sz="1050" spc="5" b="1">
                <a:solidFill>
                  <a:srgbClr val="FFFFFF"/>
                </a:solidFill>
                <a:latin typeface="HelveticaNeue-CondensedBold"/>
                <a:cs typeface="HelveticaNeue-CondensedBold"/>
              </a:rPr>
              <a:t> </a:t>
            </a:r>
            <a:r>
              <a:rPr dirty="0" sz="1050" spc="5" b="1">
                <a:solidFill>
                  <a:srgbClr val="FFFFFF"/>
                </a:solidFill>
                <a:latin typeface="HelveticaNeue-CondensedBold"/>
                <a:cs typeface="HelveticaNeue-CondensedBold"/>
              </a:rPr>
              <a:t>M€</a:t>
            </a:r>
            <a:endParaRPr sz="1050">
              <a:latin typeface="HelveticaNeue-CondensedBold"/>
              <a:cs typeface="HelveticaNeue-CondensedBold"/>
            </a:endParaRPr>
          </a:p>
          <a:p>
            <a:pPr algn="ctr" marL="26034" marR="18415" indent="-21590">
              <a:lnSpc>
                <a:spcPts val="690"/>
              </a:lnSpc>
              <a:spcBef>
                <a:spcPts val="35"/>
              </a:spcBef>
            </a:pPr>
            <a:r>
              <a:rPr dirty="0" sz="700" spc="-10" b="1">
                <a:solidFill>
                  <a:srgbClr val="FFFFFF"/>
                </a:solidFill>
                <a:latin typeface="HelveticaNeue-CondensedBold"/>
                <a:cs typeface="HelveticaNeue-CondensedBold"/>
              </a:rPr>
              <a:t>Besoin de</a:t>
            </a:r>
            <a:r>
              <a:rPr dirty="0" sz="700" spc="-5" b="1">
                <a:solidFill>
                  <a:srgbClr val="FFFFFF"/>
                </a:solidFill>
                <a:latin typeface="HelveticaNeue-CondensedBold"/>
                <a:cs typeface="HelveticaNeue-CondensedBold"/>
              </a:rPr>
              <a:t> </a:t>
            </a:r>
            <a:r>
              <a:rPr dirty="0" sz="700" spc="-10" b="1">
                <a:solidFill>
                  <a:srgbClr val="FFFFFF"/>
                </a:solidFill>
                <a:latin typeface="HelveticaNeue-CondensedBold"/>
                <a:cs typeface="HelveticaNeue-CondensedBold"/>
              </a:rPr>
              <a:t>fonds</a:t>
            </a:r>
            <a:r>
              <a:rPr dirty="0" sz="700" spc="-10" b="1">
                <a:solidFill>
                  <a:srgbClr val="FFFFFF"/>
                </a:solidFill>
                <a:latin typeface="HelveticaNeue-CondensedBold"/>
                <a:cs typeface="HelveticaNeue-CondensedBold"/>
              </a:rPr>
              <a:t> propres</a:t>
            </a:r>
            <a:endParaRPr sz="700">
              <a:latin typeface="HelveticaNeue-CondensedBold"/>
              <a:cs typeface="HelveticaNeue-CondensedBold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9298330" y="233984"/>
            <a:ext cx="14211" cy="142735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9327045" y="212140"/>
            <a:ext cx="9115" cy="71653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9350679" y="210527"/>
            <a:ext cx="10223" cy="45313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9361703" y="231368"/>
            <a:ext cx="17246" cy="31584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9374720" y="248132"/>
            <a:ext cx="12001" cy="29451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9394469" y="257517"/>
            <a:ext cx="7789" cy="50774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9295053" y="481418"/>
            <a:ext cx="33134" cy="28803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9332633" y="467410"/>
            <a:ext cx="28930" cy="11429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9361728" y="462267"/>
            <a:ext cx="8521" cy="2717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9371977" y="415518"/>
            <a:ext cx="24028" cy="45046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9394837" y="388620"/>
            <a:ext cx="9525" cy="28460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9400260" y="311556"/>
            <a:ext cx="12065" cy="5080"/>
          </a:xfrm>
          <a:custGeom>
            <a:avLst/>
            <a:gdLst/>
            <a:ahLst/>
            <a:cxnLst/>
            <a:rect l="l" t="t" r="r" b="b"/>
            <a:pathLst>
              <a:path w="12065" h="5079">
                <a:moveTo>
                  <a:pt x="10909" y="0"/>
                </a:moveTo>
                <a:lnTo>
                  <a:pt x="9029" y="0"/>
                </a:lnTo>
                <a:lnTo>
                  <a:pt x="6451" y="1524"/>
                </a:lnTo>
                <a:lnTo>
                  <a:pt x="4229" y="2463"/>
                </a:lnTo>
                <a:lnTo>
                  <a:pt x="1143" y="2730"/>
                </a:lnTo>
                <a:lnTo>
                  <a:pt x="0" y="3200"/>
                </a:lnTo>
                <a:lnTo>
                  <a:pt x="673" y="4483"/>
                </a:lnTo>
                <a:lnTo>
                  <a:pt x="2641" y="4584"/>
                </a:lnTo>
                <a:lnTo>
                  <a:pt x="5765" y="4305"/>
                </a:lnTo>
                <a:lnTo>
                  <a:pt x="8610" y="3162"/>
                </a:lnTo>
                <a:lnTo>
                  <a:pt x="11938" y="1206"/>
                </a:lnTo>
                <a:lnTo>
                  <a:pt x="11950" y="558"/>
                </a:lnTo>
                <a:lnTo>
                  <a:pt x="10909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9405708" y="325945"/>
            <a:ext cx="14732" cy="5715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9416338" y="323659"/>
            <a:ext cx="9588" cy="8128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9419285" y="331647"/>
            <a:ext cx="6350" cy="3810"/>
          </a:xfrm>
          <a:custGeom>
            <a:avLst/>
            <a:gdLst/>
            <a:ahLst/>
            <a:cxnLst/>
            <a:rect l="l" t="t" r="r" b="b"/>
            <a:pathLst>
              <a:path w="6350" h="3810">
                <a:moveTo>
                  <a:pt x="4254" y="0"/>
                </a:moveTo>
                <a:lnTo>
                  <a:pt x="2501" y="76"/>
                </a:lnTo>
                <a:lnTo>
                  <a:pt x="1028" y="939"/>
                </a:lnTo>
                <a:lnTo>
                  <a:pt x="292" y="1689"/>
                </a:lnTo>
                <a:lnTo>
                  <a:pt x="114" y="2641"/>
                </a:lnTo>
                <a:lnTo>
                  <a:pt x="0" y="3048"/>
                </a:lnTo>
                <a:lnTo>
                  <a:pt x="977" y="3340"/>
                </a:lnTo>
                <a:lnTo>
                  <a:pt x="2793" y="3340"/>
                </a:lnTo>
                <a:lnTo>
                  <a:pt x="3644" y="3136"/>
                </a:lnTo>
                <a:lnTo>
                  <a:pt x="4013" y="1714"/>
                </a:lnTo>
                <a:lnTo>
                  <a:pt x="4432" y="1498"/>
                </a:lnTo>
                <a:lnTo>
                  <a:pt x="5943" y="596"/>
                </a:lnTo>
                <a:lnTo>
                  <a:pt x="4914" y="139"/>
                </a:lnTo>
                <a:lnTo>
                  <a:pt x="4254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9410433" y="346278"/>
            <a:ext cx="4673" cy="4864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9401809" y="363575"/>
            <a:ext cx="4445" cy="2540"/>
          </a:xfrm>
          <a:custGeom>
            <a:avLst/>
            <a:gdLst/>
            <a:ahLst/>
            <a:cxnLst/>
            <a:rect l="l" t="t" r="r" b="b"/>
            <a:pathLst>
              <a:path w="4445" h="2539">
                <a:moveTo>
                  <a:pt x="3149" y="0"/>
                </a:moveTo>
                <a:lnTo>
                  <a:pt x="1320" y="0"/>
                </a:lnTo>
                <a:lnTo>
                  <a:pt x="495" y="190"/>
                </a:lnTo>
                <a:lnTo>
                  <a:pt x="179" y="1473"/>
                </a:lnTo>
                <a:lnTo>
                  <a:pt x="0" y="2108"/>
                </a:lnTo>
                <a:lnTo>
                  <a:pt x="546" y="2336"/>
                </a:lnTo>
                <a:lnTo>
                  <a:pt x="1244" y="2438"/>
                </a:lnTo>
                <a:lnTo>
                  <a:pt x="1816" y="1473"/>
                </a:lnTo>
                <a:lnTo>
                  <a:pt x="2870" y="965"/>
                </a:lnTo>
                <a:lnTo>
                  <a:pt x="4013" y="787"/>
                </a:lnTo>
                <a:lnTo>
                  <a:pt x="4152" y="279"/>
                </a:lnTo>
                <a:lnTo>
                  <a:pt x="3149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9402559" y="364324"/>
            <a:ext cx="7620" cy="3810"/>
          </a:xfrm>
          <a:custGeom>
            <a:avLst/>
            <a:gdLst/>
            <a:ahLst/>
            <a:cxnLst/>
            <a:rect l="l" t="t" r="r" b="b"/>
            <a:pathLst>
              <a:path w="7620" h="3810">
                <a:moveTo>
                  <a:pt x="5308" y="0"/>
                </a:moveTo>
                <a:lnTo>
                  <a:pt x="0" y="2946"/>
                </a:lnTo>
                <a:lnTo>
                  <a:pt x="1041" y="3302"/>
                </a:lnTo>
                <a:lnTo>
                  <a:pt x="2844" y="3302"/>
                </a:lnTo>
                <a:lnTo>
                  <a:pt x="3619" y="3086"/>
                </a:lnTo>
                <a:lnTo>
                  <a:pt x="3784" y="2641"/>
                </a:lnTo>
                <a:lnTo>
                  <a:pt x="4254" y="1790"/>
                </a:lnTo>
                <a:lnTo>
                  <a:pt x="4457" y="1625"/>
                </a:lnTo>
                <a:lnTo>
                  <a:pt x="5981" y="1498"/>
                </a:lnTo>
                <a:lnTo>
                  <a:pt x="7035" y="685"/>
                </a:lnTo>
                <a:lnTo>
                  <a:pt x="6223" y="165"/>
                </a:lnTo>
                <a:lnTo>
                  <a:pt x="5308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9400349" y="372833"/>
            <a:ext cx="5613" cy="5181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9400285" y="377964"/>
            <a:ext cx="4254" cy="3568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9399308" y="380441"/>
            <a:ext cx="5715" cy="4648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9296156" y="498030"/>
            <a:ext cx="97461" cy="68122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9247619" y="589800"/>
            <a:ext cx="47650" cy="21285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9293059" y="600113"/>
            <a:ext cx="5842" cy="4229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9301441" y="595591"/>
            <a:ext cx="7188" cy="8445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9312185" y="598766"/>
            <a:ext cx="35813" cy="9690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9349105" y="601281"/>
            <a:ext cx="4559" cy="4318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9352813" y="595350"/>
            <a:ext cx="4191" cy="2578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9356991" y="593026"/>
            <a:ext cx="4445" cy="2540"/>
          </a:xfrm>
          <a:custGeom>
            <a:avLst/>
            <a:gdLst/>
            <a:ahLst/>
            <a:cxnLst/>
            <a:rect l="l" t="t" r="r" b="b"/>
            <a:pathLst>
              <a:path w="4445" h="2540">
                <a:moveTo>
                  <a:pt x="990" y="0"/>
                </a:moveTo>
                <a:lnTo>
                  <a:pt x="669" y="165"/>
                </a:lnTo>
                <a:lnTo>
                  <a:pt x="482" y="330"/>
                </a:lnTo>
                <a:lnTo>
                  <a:pt x="0" y="2197"/>
                </a:lnTo>
                <a:lnTo>
                  <a:pt x="927" y="2514"/>
                </a:lnTo>
                <a:lnTo>
                  <a:pt x="2768" y="2514"/>
                </a:lnTo>
                <a:lnTo>
                  <a:pt x="3657" y="2260"/>
                </a:lnTo>
                <a:lnTo>
                  <a:pt x="3797" y="1663"/>
                </a:lnTo>
                <a:lnTo>
                  <a:pt x="4000" y="927"/>
                </a:lnTo>
                <a:lnTo>
                  <a:pt x="4050" y="393"/>
                </a:lnTo>
                <a:lnTo>
                  <a:pt x="1625" y="393"/>
                </a:lnTo>
                <a:lnTo>
                  <a:pt x="1186" y="139"/>
                </a:lnTo>
                <a:lnTo>
                  <a:pt x="990" y="0"/>
                </a:lnTo>
              </a:path>
              <a:path w="4445" h="2540">
                <a:moveTo>
                  <a:pt x="1625" y="393"/>
                </a:moveTo>
                <a:lnTo>
                  <a:pt x="4050" y="393"/>
                </a:lnTo>
              </a:path>
              <a:path w="4445" h="2540">
                <a:moveTo>
                  <a:pt x="4050" y="393"/>
                </a:moveTo>
                <a:lnTo>
                  <a:pt x="1625" y="393"/>
                </a:lnTo>
              </a:path>
              <a:path w="4445" h="2540">
                <a:moveTo>
                  <a:pt x="3860" y="165"/>
                </a:moveTo>
                <a:lnTo>
                  <a:pt x="3467" y="380"/>
                </a:lnTo>
                <a:lnTo>
                  <a:pt x="1625" y="393"/>
                </a:lnTo>
                <a:lnTo>
                  <a:pt x="4050" y="393"/>
                </a:lnTo>
                <a:lnTo>
                  <a:pt x="4064" y="253"/>
                </a:lnTo>
                <a:lnTo>
                  <a:pt x="3860" y="165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9357576" y="590181"/>
            <a:ext cx="7861" cy="3238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9363188" y="581063"/>
            <a:ext cx="11760" cy="8750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9381146" y="576757"/>
            <a:ext cx="11620" cy="2666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9139084" y="421766"/>
            <a:ext cx="28663" cy="31356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9082747" y="362280"/>
            <a:ext cx="61353" cy="61214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9060722" y="258241"/>
            <a:ext cx="24743" cy="97688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9063228" y="257327"/>
            <a:ext cx="23253" cy="55930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9081643" y="266446"/>
            <a:ext cx="23431" cy="61760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9105760" y="297929"/>
            <a:ext cx="16040" cy="55587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9128962" y="295173"/>
            <a:ext cx="11023" cy="52819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9138932" y="334733"/>
            <a:ext cx="14554" cy="33108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9160078" y="360794"/>
            <a:ext cx="6858" cy="23101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9179712" y="376148"/>
            <a:ext cx="5080" cy="13970"/>
          </a:xfrm>
          <a:custGeom>
            <a:avLst/>
            <a:gdLst/>
            <a:ahLst/>
            <a:cxnLst/>
            <a:rect l="l" t="t" r="r" b="b"/>
            <a:pathLst>
              <a:path w="5079" h="13970">
                <a:moveTo>
                  <a:pt x="3555" y="0"/>
                </a:moveTo>
                <a:lnTo>
                  <a:pt x="1727" y="0"/>
                </a:lnTo>
                <a:lnTo>
                  <a:pt x="852" y="342"/>
                </a:lnTo>
                <a:lnTo>
                  <a:pt x="812" y="1092"/>
                </a:lnTo>
                <a:lnTo>
                  <a:pt x="1003" y="5016"/>
                </a:lnTo>
                <a:lnTo>
                  <a:pt x="0" y="8877"/>
                </a:lnTo>
                <a:lnTo>
                  <a:pt x="215" y="13512"/>
                </a:lnTo>
                <a:lnTo>
                  <a:pt x="1117" y="13868"/>
                </a:lnTo>
                <a:lnTo>
                  <a:pt x="2959" y="13868"/>
                </a:lnTo>
                <a:lnTo>
                  <a:pt x="3886" y="13487"/>
                </a:lnTo>
                <a:lnTo>
                  <a:pt x="3670" y="8851"/>
                </a:lnTo>
                <a:lnTo>
                  <a:pt x="4673" y="4965"/>
                </a:lnTo>
                <a:lnTo>
                  <a:pt x="4470" y="342"/>
                </a:lnTo>
                <a:lnTo>
                  <a:pt x="3555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9184449" y="381304"/>
            <a:ext cx="10833" cy="21843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9188729" y="405993"/>
            <a:ext cx="5270" cy="8915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9193986" y="417728"/>
            <a:ext cx="4597" cy="4470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9204820" y="423202"/>
            <a:ext cx="8661" cy="21577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9212198" y="439343"/>
            <a:ext cx="9664" cy="7505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9211589" y="382485"/>
            <a:ext cx="85407" cy="75018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9135745" y="460997"/>
            <a:ext cx="31559" cy="31394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9140987" y="492175"/>
            <a:ext cx="22468" cy="39992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9162122" y="509930"/>
            <a:ext cx="30289" cy="25971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9169616" y="540372"/>
            <a:ext cx="18834" cy="36283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9136043" y="577126"/>
            <a:ext cx="35426" cy="25958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9139594" y="586498"/>
            <a:ext cx="19683" cy="14986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9157957" y="589876"/>
            <a:ext cx="24599" cy="21526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9161018" y="590232"/>
            <a:ext cx="28816" cy="23685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9172854" y="614984"/>
            <a:ext cx="32016" cy="24841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9200845" y="624890"/>
            <a:ext cx="14935" cy="16014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9215831" y="615937"/>
            <a:ext cx="13957" cy="10998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9191015" y="609193"/>
            <a:ext cx="15811" cy="6489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9211957" y="556450"/>
            <a:ext cx="12547" cy="44475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9187291" y="563791"/>
            <a:ext cx="24488" cy="28879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9226715" y="593610"/>
            <a:ext cx="19418" cy="23190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9302368" y="233095"/>
            <a:ext cx="27038" cy="52197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9328581" y="211518"/>
            <a:ext cx="22301" cy="58851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9359024" y="210108"/>
            <a:ext cx="6365" cy="50444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9372968" y="231559"/>
            <a:ext cx="7810" cy="34683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9384093" y="248513"/>
            <a:ext cx="5257" cy="23367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9386379" y="258140"/>
            <a:ext cx="11531" cy="33667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8867927" y="186056"/>
            <a:ext cx="832529" cy="456087"/>
          </a:xfrm>
          <a:prstGeom prst="rect">
            <a:avLst/>
          </a:prstGeom>
          <a:blipFill>
            <a:blip r:embed="rId1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9791516" y="163324"/>
            <a:ext cx="777240" cy="540829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2241006" y="3213003"/>
            <a:ext cx="871397" cy="871410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8870122" y="646584"/>
            <a:ext cx="1676400" cy="625475"/>
          </a:xfrm>
          <a:custGeom>
            <a:avLst/>
            <a:gdLst/>
            <a:ahLst/>
            <a:cxnLst/>
            <a:rect l="l" t="t" r="r" b="b"/>
            <a:pathLst>
              <a:path w="1676400" h="625475">
                <a:moveTo>
                  <a:pt x="33147" y="165226"/>
                </a:moveTo>
                <a:lnTo>
                  <a:pt x="1104" y="204787"/>
                </a:lnTo>
                <a:lnTo>
                  <a:pt x="0" y="206159"/>
                </a:lnTo>
                <a:lnTo>
                  <a:pt x="190" y="207898"/>
                </a:lnTo>
                <a:lnTo>
                  <a:pt x="40246" y="589102"/>
                </a:lnTo>
                <a:lnTo>
                  <a:pt x="40436" y="590842"/>
                </a:lnTo>
                <a:lnTo>
                  <a:pt x="41795" y="591946"/>
                </a:lnTo>
                <a:lnTo>
                  <a:pt x="81368" y="623989"/>
                </a:lnTo>
                <a:lnTo>
                  <a:pt x="82727" y="625093"/>
                </a:lnTo>
                <a:lnTo>
                  <a:pt x="84467" y="624916"/>
                </a:lnTo>
                <a:lnTo>
                  <a:pt x="1640001" y="461416"/>
                </a:lnTo>
                <a:lnTo>
                  <a:pt x="1641754" y="461238"/>
                </a:lnTo>
                <a:lnTo>
                  <a:pt x="1642859" y="459866"/>
                </a:lnTo>
                <a:lnTo>
                  <a:pt x="1674888" y="420306"/>
                </a:lnTo>
                <a:lnTo>
                  <a:pt x="1675993" y="418934"/>
                </a:lnTo>
                <a:lnTo>
                  <a:pt x="1675815" y="417194"/>
                </a:lnTo>
                <a:lnTo>
                  <a:pt x="1635747" y="35991"/>
                </a:lnTo>
                <a:lnTo>
                  <a:pt x="1635569" y="34251"/>
                </a:lnTo>
                <a:lnTo>
                  <a:pt x="1634197" y="33146"/>
                </a:lnTo>
                <a:lnTo>
                  <a:pt x="1594637" y="1104"/>
                </a:lnTo>
                <a:lnTo>
                  <a:pt x="1593265" y="0"/>
                </a:lnTo>
                <a:lnTo>
                  <a:pt x="1591525" y="190"/>
                </a:lnTo>
                <a:lnTo>
                  <a:pt x="35991" y="163677"/>
                </a:lnTo>
                <a:lnTo>
                  <a:pt x="34251" y="163868"/>
                </a:lnTo>
                <a:lnTo>
                  <a:pt x="33147" y="165226"/>
                </a:lnTo>
                <a:close/>
              </a:path>
            </a:pathLst>
          </a:custGeom>
          <a:ln w="4229">
            <a:solidFill>
              <a:srgbClr val="CD17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8884773" y="661229"/>
            <a:ext cx="1647189" cy="596265"/>
          </a:xfrm>
          <a:custGeom>
            <a:avLst/>
            <a:gdLst/>
            <a:ahLst/>
            <a:cxnLst/>
            <a:rect l="l" t="t" r="r" b="b"/>
            <a:pathLst>
              <a:path w="1647190" h="596265">
                <a:moveTo>
                  <a:pt x="23975" y="157275"/>
                </a:moveTo>
                <a:lnTo>
                  <a:pt x="15983" y="167145"/>
                </a:lnTo>
                <a:lnTo>
                  <a:pt x="7991" y="177015"/>
                </a:lnTo>
                <a:lnTo>
                  <a:pt x="0" y="186885"/>
                </a:lnTo>
                <a:lnTo>
                  <a:pt x="2382" y="226614"/>
                </a:lnTo>
                <a:lnTo>
                  <a:pt x="5082" y="265953"/>
                </a:lnTo>
                <a:lnTo>
                  <a:pt x="8062" y="304945"/>
                </a:lnTo>
                <a:lnTo>
                  <a:pt x="11288" y="343635"/>
                </a:lnTo>
                <a:lnTo>
                  <a:pt x="14725" y="382064"/>
                </a:lnTo>
                <a:lnTo>
                  <a:pt x="18338" y="420277"/>
                </a:lnTo>
                <a:lnTo>
                  <a:pt x="22091" y="458316"/>
                </a:lnTo>
                <a:lnTo>
                  <a:pt x="25950" y="496226"/>
                </a:lnTo>
                <a:lnTo>
                  <a:pt x="31859" y="552941"/>
                </a:lnTo>
                <a:lnTo>
                  <a:pt x="43713" y="579820"/>
                </a:lnTo>
                <a:lnTo>
                  <a:pt x="53583" y="587812"/>
                </a:lnTo>
                <a:lnTo>
                  <a:pt x="63454" y="595804"/>
                </a:lnTo>
                <a:lnTo>
                  <a:pt x="142090" y="588482"/>
                </a:lnTo>
                <a:lnTo>
                  <a:pt x="220623" y="581077"/>
                </a:lnTo>
                <a:lnTo>
                  <a:pt x="299057" y="573593"/>
                </a:lnTo>
                <a:lnTo>
                  <a:pt x="377399" y="566034"/>
                </a:lnTo>
                <a:lnTo>
                  <a:pt x="455652" y="558406"/>
                </a:lnTo>
                <a:lnTo>
                  <a:pt x="533824" y="550711"/>
                </a:lnTo>
                <a:lnTo>
                  <a:pt x="611920" y="542955"/>
                </a:lnTo>
                <a:lnTo>
                  <a:pt x="689944" y="535142"/>
                </a:lnTo>
                <a:lnTo>
                  <a:pt x="767903" y="527277"/>
                </a:lnTo>
                <a:lnTo>
                  <a:pt x="845803" y="519363"/>
                </a:lnTo>
                <a:lnTo>
                  <a:pt x="923648" y="511405"/>
                </a:lnTo>
                <a:lnTo>
                  <a:pt x="1001444" y="503407"/>
                </a:lnTo>
                <a:lnTo>
                  <a:pt x="1079198" y="495375"/>
                </a:lnTo>
                <a:lnTo>
                  <a:pt x="1156914" y="487311"/>
                </a:lnTo>
                <a:lnTo>
                  <a:pt x="1234597" y="479221"/>
                </a:lnTo>
                <a:lnTo>
                  <a:pt x="1312254" y="471110"/>
                </a:lnTo>
                <a:lnTo>
                  <a:pt x="1389890" y="462980"/>
                </a:lnTo>
                <a:lnTo>
                  <a:pt x="1467511" y="454837"/>
                </a:lnTo>
                <a:lnTo>
                  <a:pt x="1545121" y="446685"/>
                </a:lnTo>
                <a:lnTo>
                  <a:pt x="1622728" y="438529"/>
                </a:lnTo>
                <a:lnTo>
                  <a:pt x="1630720" y="428659"/>
                </a:lnTo>
                <a:lnTo>
                  <a:pt x="1638712" y="418789"/>
                </a:lnTo>
                <a:lnTo>
                  <a:pt x="1646704" y="408919"/>
                </a:lnTo>
                <a:lnTo>
                  <a:pt x="1645554" y="389003"/>
                </a:lnTo>
                <a:lnTo>
                  <a:pt x="1644321" y="369190"/>
                </a:lnTo>
                <a:lnTo>
                  <a:pt x="1641621" y="329851"/>
                </a:lnTo>
                <a:lnTo>
                  <a:pt x="1638641" y="290858"/>
                </a:lnTo>
                <a:lnTo>
                  <a:pt x="1635415" y="252169"/>
                </a:lnTo>
                <a:lnTo>
                  <a:pt x="1631978" y="213740"/>
                </a:lnTo>
                <a:lnTo>
                  <a:pt x="1628365" y="175527"/>
                </a:lnTo>
                <a:lnTo>
                  <a:pt x="1624612" y="137487"/>
                </a:lnTo>
                <a:lnTo>
                  <a:pt x="1620753" y="99578"/>
                </a:lnTo>
                <a:lnTo>
                  <a:pt x="1614844" y="42863"/>
                </a:lnTo>
                <a:lnTo>
                  <a:pt x="1602990" y="15983"/>
                </a:lnTo>
                <a:lnTo>
                  <a:pt x="1593120" y="7991"/>
                </a:lnTo>
                <a:lnTo>
                  <a:pt x="1583250" y="0"/>
                </a:lnTo>
                <a:lnTo>
                  <a:pt x="1504613" y="7321"/>
                </a:lnTo>
                <a:lnTo>
                  <a:pt x="1426080" y="14727"/>
                </a:lnTo>
                <a:lnTo>
                  <a:pt x="1347646" y="22211"/>
                </a:lnTo>
                <a:lnTo>
                  <a:pt x="1269304" y="29769"/>
                </a:lnTo>
                <a:lnTo>
                  <a:pt x="1191051" y="37398"/>
                </a:lnTo>
                <a:lnTo>
                  <a:pt x="1112879" y="45092"/>
                </a:lnTo>
                <a:lnTo>
                  <a:pt x="1034784" y="52848"/>
                </a:lnTo>
                <a:lnTo>
                  <a:pt x="956759" y="60661"/>
                </a:lnTo>
                <a:lnTo>
                  <a:pt x="878800" y="68527"/>
                </a:lnTo>
                <a:lnTo>
                  <a:pt x="800900" y="76441"/>
                </a:lnTo>
                <a:lnTo>
                  <a:pt x="723055" y="84399"/>
                </a:lnTo>
                <a:lnTo>
                  <a:pt x="645259" y="92396"/>
                </a:lnTo>
                <a:lnTo>
                  <a:pt x="567505" y="100429"/>
                </a:lnTo>
                <a:lnTo>
                  <a:pt x="489790" y="108492"/>
                </a:lnTo>
                <a:lnTo>
                  <a:pt x="412106" y="116582"/>
                </a:lnTo>
                <a:lnTo>
                  <a:pt x="334449" y="124694"/>
                </a:lnTo>
                <a:lnTo>
                  <a:pt x="256813" y="132824"/>
                </a:lnTo>
                <a:lnTo>
                  <a:pt x="179192" y="140966"/>
                </a:lnTo>
                <a:lnTo>
                  <a:pt x="101582" y="149118"/>
                </a:lnTo>
                <a:lnTo>
                  <a:pt x="23975" y="157275"/>
                </a:lnTo>
                <a:close/>
              </a:path>
            </a:pathLst>
          </a:custGeom>
          <a:ln w="4229">
            <a:solidFill>
              <a:srgbClr val="CD17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 txBox="1"/>
          <p:nvPr/>
        </p:nvSpPr>
        <p:spPr>
          <a:xfrm rot="21300000">
            <a:off x="9015590" y="825306"/>
            <a:ext cx="1419051" cy="252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985"/>
              </a:lnSpc>
            </a:pPr>
            <a:r>
              <a:rPr dirty="0" sz="1750" spc="15">
                <a:solidFill>
                  <a:srgbClr val="CD1719"/>
                </a:solidFill>
                <a:latin typeface="Helvetica Neue UltraLight"/>
                <a:cs typeface="Helvetica Neue UltraLight"/>
              </a:rPr>
              <a:t>CONFIDENTIEL</a:t>
            </a:r>
            <a:endParaRPr sz="1750">
              <a:latin typeface="Helvetica Neue UltraLight"/>
              <a:cs typeface="Helvetica Neue UltraLight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7740077" y="6561131"/>
            <a:ext cx="739140" cy="1873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50" spc="5">
                <a:latin typeface="Helvetica Neue"/>
                <a:cs typeface="Helvetica Neue"/>
              </a:rPr>
              <a:t>Bénéfices</a:t>
            </a:r>
            <a:endParaRPr sz="1250">
              <a:latin typeface="Helvetica Neue"/>
              <a:cs typeface="Helvetica Neue"/>
            </a:endParaRPr>
          </a:p>
        </p:txBody>
      </p:sp>
      <p:sp>
        <p:nvSpPr>
          <p:cNvPr id="180" name="object 180"/>
          <p:cNvSpPr/>
          <p:nvPr/>
        </p:nvSpPr>
        <p:spPr>
          <a:xfrm>
            <a:off x="5757885" y="1386004"/>
            <a:ext cx="0" cy="3492500"/>
          </a:xfrm>
          <a:custGeom>
            <a:avLst/>
            <a:gdLst/>
            <a:ahLst/>
            <a:cxnLst/>
            <a:rect l="l" t="t" r="r" b="b"/>
            <a:pathLst>
              <a:path w="0" h="3492500">
                <a:moveTo>
                  <a:pt x="0" y="0"/>
                </a:moveTo>
                <a:lnTo>
                  <a:pt x="0" y="3492004"/>
                </a:lnTo>
              </a:path>
            </a:pathLst>
          </a:custGeom>
          <a:ln w="422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/>
          <p:nvPr/>
        </p:nvSpPr>
        <p:spPr>
          <a:xfrm>
            <a:off x="5749414" y="1386004"/>
            <a:ext cx="0" cy="3492500"/>
          </a:xfrm>
          <a:custGeom>
            <a:avLst/>
            <a:gdLst/>
            <a:ahLst/>
            <a:cxnLst/>
            <a:rect l="l" t="t" r="r" b="b"/>
            <a:pathLst>
              <a:path w="0" h="3492500">
                <a:moveTo>
                  <a:pt x="0" y="0"/>
                </a:moveTo>
                <a:lnTo>
                  <a:pt x="0" y="3492004"/>
                </a:lnTo>
              </a:path>
            </a:pathLst>
          </a:custGeom>
          <a:ln w="422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 txBox="1"/>
          <p:nvPr/>
        </p:nvSpPr>
        <p:spPr>
          <a:xfrm>
            <a:off x="671300" y="7110653"/>
            <a:ext cx="110489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B9B8B8"/>
                </a:solidFill>
                <a:latin typeface="Helvetica Neue"/>
                <a:cs typeface="Helvetica Neue"/>
              </a:rPr>
              <a:t>2</a:t>
            </a:r>
            <a:endParaRPr sz="1200">
              <a:latin typeface="Helvetica Neue"/>
              <a:cs typeface="Helvetica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1853" y="166775"/>
            <a:ext cx="3525520" cy="1016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490"/>
              </a:lnSpc>
              <a:tabLst>
                <a:tab pos="1291590" algn="l"/>
              </a:tabLst>
            </a:pPr>
            <a:r>
              <a:rPr dirty="0" sz="8000">
                <a:solidFill>
                  <a:srgbClr val="F59A00"/>
                </a:solidFill>
                <a:latin typeface="Helvetica Neue UltraLight"/>
                <a:cs typeface="Helvetica Neue UltraLight"/>
              </a:rPr>
              <a:t>Le	projet</a:t>
            </a:r>
            <a:endParaRPr sz="8000">
              <a:latin typeface="Helvetica Neue UltraLight"/>
              <a:cs typeface="Helvetica Neue Ultra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8349" y="1337218"/>
            <a:ext cx="4559935" cy="622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>
                <a:latin typeface="Helvetica Neue Light"/>
                <a:cs typeface="Helvetica Neue Light"/>
              </a:rPr>
              <a:t>Des besoins avérés</a:t>
            </a:r>
            <a:endParaRPr sz="2200">
              <a:latin typeface="Helvetica Neue Light"/>
              <a:cs typeface="Helvetica Neue Light"/>
            </a:endParaRPr>
          </a:p>
          <a:p>
            <a:pPr marL="12700">
              <a:lnSpc>
                <a:spcPts val="2595"/>
              </a:lnSpc>
              <a:spcBef>
                <a:spcPts val="60"/>
              </a:spcBef>
            </a:pPr>
            <a:r>
              <a:rPr dirty="0" sz="2200">
                <a:latin typeface="Helvetica Neue Light"/>
                <a:cs typeface="Helvetica Neue Light"/>
              </a:rPr>
              <a:t>au sein d’un ma</a:t>
            </a:r>
            <a:r>
              <a:rPr dirty="0" sz="2200" spc="-40">
                <a:latin typeface="Helvetica Neue Light"/>
                <a:cs typeface="Helvetica Neue Light"/>
              </a:rPr>
              <a:t>r</a:t>
            </a:r>
            <a:r>
              <a:rPr dirty="0" sz="2200">
                <a:latin typeface="Helvetica Neue Light"/>
                <a:cs typeface="Helvetica Neue Light"/>
              </a:rPr>
              <a:t>ché global </a:t>
            </a:r>
            <a:r>
              <a:rPr dirty="0" sz="2200" spc="-40">
                <a:latin typeface="Helvetica Neue Light"/>
                <a:cs typeface="Helvetica Neue Light"/>
              </a:rPr>
              <a:t>r</a:t>
            </a:r>
            <a:r>
              <a:rPr dirty="0" sz="2200">
                <a:latin typeface="Helvetica Neue Light"/>
                <a:cs typeface="Helvetica Neue Light"/>
              </a:rPr>
              <a:t>econnu...</a:t>
            </a:r>
            <a:endParaRPr sz="2200">
              <a:latin typeface="Helvetica Neue Light"/>
              <a:cs typeface="Helvetica Neue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43221" y="1324518"/>
            <a:ext cx="2701290" cy="648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2299"/>
              </a:lnSpc>
            </a:pPr>
            <a:r>
              <a:rPr dirty="0" sz="2200">
                <a:latin typeface="Helvetica Neue Light"/>
                <a:cs typeface="Helvetica Neue Light"/>
              </a:rPr>
              <a:t>... un ma</a:t>
            </a:r>
            <a:r>
              <a:rPr dirty="0" sz="2200" spc="-40">
                <a:latin typeface="Helvetica Neue Light"/>
                <a:cs typeface="Helvetica Neue Light"/>
              </a:rPr>
              <a:t>r</a:t>
            </a:r>
            <a:r>
              <a:rPr dirty="0" sz="2200">
                <a:latin typeface="Helvetica Neue Light"/>
                <a:cs typeface="Helvetica Neue Light"/>
              </a:rPr>
              <a:t>ché quantifié</a:t>
            </a:r>
            <a:r>
              <a:rPr dirty="0" sz="2200">
                <a:latin typeface="Helvetica Neue Light"/>
                <a:cs typeface="Helvetica Neue Light"/>
              </a:rPr>
              <a:t> </a:t>
            </a:r>
            <a:r>
              <a:rPr dirty="0" sz="2200">
                <a:latin typeface="Helvetica Neue Light"/>
                <a:cs typeface="Helvetica Neue Light"/>
              </a:rPr>
              <a:t>à </a:t>
            </a:r>
            <a:r>
              <a:rPr dirty="0" sz="2200">
                <a:solidFill>
                  <a:srgbClr val="F59A00"/>
                </a:solidFill>
                <a:latin typeface="Helvetica Neue Medium"/>
                <a:cs typeface="Helvetica Neue Medium"/>
              </a:rPr>
              <a:t>1000 dirigeables</a:t>
            </a:r>
            <a:endParaRPr sz="2200">
              <a:latin typeface="Helvetica Neue Medium"/>
              <a:cs typeface="Helvetica Neue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5427" y="5744387"/>
            <a:ext cx="4527550" cy="7531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346710">
              <a:lnSpc>
                <a:spcPct val="102800"/>
              </a:lnSpc>
            </a:pPr>
            <a:r>
              <a:rPr dirty="0" sz="1650" b="1">
                <a:solidFill>
                  <a:srgbClr val="F59A00"/>
                </a:solidFill>
                <a:latin typeface="Helvetica Neue"/>
                <a:cs typeface="Helvetica Neue"/>
              </a:rPr>
              <a:t>... pas de réponse existante à ce jour : une grande partie du ma</a:t>
            </a:r>
            <a:r>
              <a:rPr dirty="0" sz="1650" spc="-30" b="1">
                <a:solidFill>
                  <a:srgbClr val="F59A00"/>
                </a:solidFill>
                <a:latin typeface="Helvetica Neue"/>
                <a:cs typeface="Helvetica Neue"/>
              </a:rPr>
              <a:t>r</a:t>
            </a:r>
            <a:r>
              <a:rPr dirty="0" sz="1650" b="1">
                <a:solidFill>
                  <a:srgbClr val="F59A00"/>
                </a:solidFill>
                <a:latin typeface="Helvetica Neue"/>
                <a:cs typeface="Helvetica Neue"/>
              </a:rPr>
              <a:t>ché global échappe</a:t>
            </a:r>
            <a:endParaRPr sz="1650">
              <a:latin typeface="Helvetica Neue"/>
              <a:cs typeface="Helvetica Neue"/>
            </a:endParaRPr>
          </a:p>
          <a:p>
            <a:pPr marL="394335">
              <a:lnSpc>
                <a:spcPct val="100000"/>
              </a:lnSpc>
              <a:spcBef>
                <a:spcPts val="55"/>
              </a:spcBef>
            </a:pPr>
            <a:r>
              <a:rPr dirty="0" sz="1650" b="1">
                <a:solidFill>
                  <a:srgbClr val="F59A00"/>
                </a:solidFill>
                <a:latin typeface="Helvetica Neue"/>
                <a:cs typeface="Helvetica Neue"/>
              </a:rPr>
              <a:t>aux moyens de transports classiques</a:t>
            </a:r>
            <a:endParaRPr sz="1650">
              <a:latin typeface="Helvetica Neue"/>
              <a:cs typeface="Helvetica Neu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47528" y="4583188"/>
            <a:ext cx="2343150" cy="2362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50" b="1">
                <a:solidFill>
                  <a:srgbClr val="F59A00"/>
                </a:solidFill>
                <a:latin typeface="Helvetica Neue"/>
                <a:cs typeface="Helvetica Neue"/>
              </a:rPr>
              <a:t>à coût fortement réduit</a:t>
            </a:r>
            <a:endParaRPr sz="1650">
              <a:latin typeface="Helvetica Neue"/>
              <a:cs typeface="Helvetica Neu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16299" y="2313785"/>
            <a:ext cx="379476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F59A00"/>
              </a:buClr>
              <a:buFont typeface="Times New Roman"/>
              <a:buChar char="•"/>
              <a:tabLst>
                <a:tab pos="241300" algn="l"/>
              </a:tabLst>
            </a:pPr>
            <a:r>
              <a:rPr dirty="0" sz="1200">
                <a:solidFill>
                  <a:srgbClr val="F59A00"/>
                </a:solidFill>
                <a:latin typeface="Helvetica Neue Medium"/>
                <a:cs typeface="Helvetica Neue Medium"/>
              </a:rPr>
              <a:t>Ma</a:t>
            </a:r>
            <a:r>
              <a:rPr dirty="0" sz="1200" spc="-25">
                <a:solidFill>
                  <a:srgbClr val="F59A00"/>
                </a:solidFill>
                <a:latin typeface="Helvetica Neue Medium"/>
                <a:cs typeface="Helvetica Neue Medium"/>
              </a:rPr>
              <a:t>r</a:t>
            </a:r>
            <a:r>
              <a:rPr dirty="0" sz="1200">
                <a:solidFill>
                  <a:srgbClr val="F59A00"/>
                </a:solidFill>
                <a:latin typeface="Helvetica Neue Medium"/>
                <a:cs typeface="Helvetica Neue Medium"/>
              </a:rPr>
              <a:t>ché civil : </a:t>
            </a:r>
            <a:r>
              <a:rPr dirty="0" sz="1200" spc="-114">
                <a:latin typeface="Helvetica Neue Light"/>
                <a:cs typeface="Helvetica Neue Light"/>
              </a:rPr>
              <a:t>T</a:t>
            </a:r>
            <a:r>
              <a:rPr dirty="0" sz="1200">
                <a:latin typeface="Helvetica Neue Light"/>
                <a:cs typeface="Helvetica Neue Light"/>
              </a:rPr>
              <a:t>ransport charges lou</a:t>
            </a:r>
            <a:r>
              <a:rPr dirty="0" sz="1200" spc="-25">
                <a:latin typeface="Helvetica Neue Light"/>
                <a:cs typeface="Helvetica Neue Light"/>
              </a:rPr>
              <a:t>r</a:t>
            </a:r>
            <a:r>
              <a:rPr dirty="0" sz="1200">
                <a:latin typeface="Helvetica Neue Light"/>
                <a:cs typeface="Helvetica Neue Light"/>
              </a:rPr>
              <a:t>des point à point</a:t>
            </a:r>
            <a:endParaRPr sz="1200">
              <a:latin typeface="Helvetica Neue Light"/>
              <a:cs typeface="Helvetica Neue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44899" y="2496665"/>
            <a:ext cx="1924050" cy="7264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Helvetica Neue Light"/>
                <a:cs typeface="Helvetica Neue Light"/>
              </a:rPr>
              <a:t>&gt; Industriels</a:t>
            </a:r>
            <a:endParaRPr sz="1200">
              <a:latin typeface="Helvetica Neue Light"/>
              <a:cs typeface="Helvetica Neue Light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latin typeface="Helvetica Neue Light"/>
                <a:cs typeface="Helvetica Neue Light"/>
              </a:rPr>
              <a:t>&gt; Agricultu</a:t>
            </a:r>
            <a:r>
              <a:rPr dirty="0" sz="1200" spc="-25">
                <a:latin typeface="Helvetica Neue Light"/>
                <a:cs typeface="Helvetica Neue Light"/>
              </a:rPr>
              <a:t>r</a:t>
            </a:r>
            <a:r>
              <a:rPr dirty="0" sz="1200">
                <a:latin typeface="Helvetica Neue Light"/>
                <a:cs typeface="Helvetica Neue Light"/>
              </a:rPr>
              <a:t>e, logistique</a:t>
            </a:r>
            <a:endParaRPr sz="1200">
              <a:latin typeface="Helvetica Neue Light"/>
              <a:cs typeface="Helvetica Neue Light"/>
            </a:endParaRPr>
          </a:p>
          <a:p>
            <a:pPr marL="139700" marR="5080" indent="-127635">
              <a:lnSpc>
                <a:spcPct val="100000"/>
              </a:lnSpc>
            </a:pPr>
            <a:r>
              <a:rPr dirty="0" sz="1200">
                <a:latin typeface="Helvetica Neue Light"/>
                <a:cs typeface="Helvetica Neue Light"/>
              </a:rPr>
              <a:t>&gt; Développement de régions mal desservies</a:t>
            </a:r>
            <a:endParaRPr sz="1200">
              <a:latin typeface="Helvetica Neue Light"/>
              <a:cs typeface="Helvetica Neue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16299" y="3868499"/>
            <a:ext cx="2456815" cy="9093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F59A00"/>
              </a:buClr>
              <a:buFont typeface="Times New Roman"/>
              <a:buChar char="•"/>
              <a:tabLst>
                <a:tab pos="241300" algn="l"/>
              </a:tabLst>
            </a:pPr>
            <a:r>
              <a:rPr dirty="0" sz="1200">
                <a:solidFill>
                  <a:srgbClr val="F59A00"/>
                </a:solidFill>
                <a:latin typeface="Helvetica Neue Medium"/>
                <a:cs typeface="Helvetica Neue Medium"/>
              </a:rPr>
              <a:t>Sécurité civile et humanitai</a:t>
            </a:r>
            <a:r>
              <a:rPr dirty="0" sz="1200" spc="-25">
                <a:solidFill>
                  <a:srgbClr val="F59A00"/>
                </a:solidFill>
                <a:latin typeface="Helvetica Neue Medium"/>
                <a:cs typeface="Helvetica Neue Medium"/>
              </a:rPr>
              <a:t>r</a:t>
            </a:r>
            <a:r>
              <a:rPr dirty="0" sz="1200">
                <a:solidFill>
                  <a:srgbClr val="F59A00"/>
                </a:solidFill>
                <a:latin typeface="Helvetica Neue Medium"/>
                <a:cs typeface="Helvetica Neue Medium"/>
              </a:rPr>
              <a:t>e:</a:t>
            </a:r>
            <a:endParaRPr sz="1200">
              <a:latin typeface="Helvetica Neue Medium"/>
              <a:cs typeface="Helvetica Neue Medium"/>
            </a:endParaRPr>
          </a:p>
          <a:p>
            <a:pPr marL="241300">
              <a:lnSpc>
                <a:spcPct val="100000"/>
              </a:lnSpc>
            </a:pPr>
            <a:r>
              <a:rPr dirty="0" sz="1200">
                <a:latin typeface="Helvetica Neue Light"/>
                <a:cs typeface="Helvetica Neue Light"/>
              </a:rPr>
              <a:t>&gt; Accidents industriels et natu</a:t>
            </a:r>
            <a:r>
              <a:rPr dirty="0" sz="1200" spc="-25">
                <a:latin typeface="Helvetica Neue Light"/>
                <a:cs typeface="Helvetica Neue Light"/>
              </a:rPr>
              <a:t>r</a:t>
            </a:r>
            <a:r>
              <a:rPr dirty="0" sz="1200">
                <a:latin typeface="Helvetica Neue Light"/>
                <a:cs typeface="Helvetica Neue Light"/>
              </a:rPr>
              <a:t>els</a:t>
            </a:r>
            <a:endParaRPr sz="1200">
              <a:latin typeface="Helvetica Neue Light"/>
              <a:cs typeface="Helvetica Neue Light"/>
            </a:endParaRPr>
          </a:p>
          <a:p>
            <a:pPr marL="241300">
              <a:lnSpc>
                <a:spcPct val="100000"/>
              </a:lnSpc>
            </a:pPr>
            <a:r>
              <a:rPr dirty="0" sz="1200">
                <a:latin typeface="Helvetica Neue Light"/>
                <a:cs typeface="Helvetica Neue Light"/>
              </a:rPr>
              <a:t>&gt; Incendies de forêt et urbains</a:t>
            </a:r>
            <a:endParaRPr sz="1200">
              <a:latin typeface="Helvetica Neue Light"/>
              <a:cs typeface="Helvetica Neue Light"/>
            </a:endParaRPr>
          </a:p>
          <a:p>
            <a:pPr marL="241300" marR="367030">
              <a:lnSpc>
                <a:spcPct val="100000"/>
              </a:lnSpc>
            </a:pPr>
            <a:r>
              <a:rPr dirty="0" sz="1200">
                <a:latin typeface="Helvetica Neue Light"/>
                <a:cs typeface="Helvetica Neue Light"/>
              </a:rPr>
              <a:t>&gt; </a:t>
            </a:r>
            <a:r>
              <a:rPr dirty="0" sz="1200" spc="-114">
                <a:latin typeface="Helvetica Neue Light"/>
                <a:cs typeface="Helvetica Neue Light"/>
              </a:rPr>
              <a:t>T</a:t>
            </a:r>
            <a:r>
              <a:rPr dirty="0" sz="1200">
                <a:latin typeface="Helvetica Neue Light"/>
                <a:cs typeface="Helvetica Neue Light"/>
              </a:rPr>
              <a:t>ransport (alimentation,</a:t>
            </a:r>
            <a:r>
              <a:rPr dirty="0" sz="1200">
                <a:latin typeface="Helvetica Neue Light"/>
                <a:cs typeface="Helvetica Neue Light"/>
              </a:rPr>
              <a:t> médicaments) et évacuation</a:t>
            </a:r>
            <a:endParaRPr sz="1200">
              <a:latin typeface="Helvetica Neue Light"/>
              <a:cs typeface="Helvetica Neue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16299" y="5697299"/>
            <a:ext cx="2499360" cy="5435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F59A00"/>
              </a:buClr>
              <a:buFont typeface="Times New Roman"/>
              <a:buChar char="•"/>
              <a:tabLst>
                <a:tab pos="241300" algn="l"/>
              </a:tabLst>
            </a:pPr>
            <a:r>
              <a:rPr dirty="0" sz="1200">
                <a:solidFill>
                  <a:srgbClr val="F59A00"/>
                </a:solidFill>
                <a:latin typeface="Helvetica Neue Medium"/>
                <a:cs typeface="Helvetica Neue Medium"/>
              </a:rPr>
              <a:t>Ma</a:t>
            </a:r>
            <a:r>
              <a:rPr dirty="0" sz="1200" spc="-25">
                <a:solidFill>
                  <a:srgbClr val="F59A00"/>
                </a:solidFill>
                <a:latin typeface="Helvetica Neue Medium"/>
                <a:cs typeface="Helvetica Neue Medium"/>
              </a:rPr>
              <a:t>r</a:t>
            </a:r>
            <a:r>
              <a:rPr dirty="0" sz="1200">
                <a:solidFill>
                  <a:srgbClr val="F59A00"/>
                </a:solidFill>
                <a:latin typeface="Helvetica Neue Medium"/>
                <a:cs typeface="Helvetica Neue Medium"/>
              </a:rPr>
              <a:t>chés militai</a:t>
            </a:r>
            <a:r>
              <a:rPr dirty="0" sz="1200" spc="-25">
                <a:solidFill>
                  <a:srgbClr val="F59A00"/>
                </a:solidFill>
                <a:latin typeface="Helvetica Neue Medium"/>
                <a:cs typeface="Helvetica Neue Medium"/>
              </a:rPr>
              <a:t>r</a:t>
            </a:r>
            <a:r>
              <a:rPr dirty="0" sz="1200">
                <a:solidFill>
                  <a:srgbClr val="F59A00"/>
                </a:solidFill>
                <a:latin typeface="Helvetica Neue Medium"/>
                <a:cs typeface="Helvetica Neue Medium"/>
              </a:rPr>
              <a:t>e et de sécurité:</a:t>
            </a:r>
            <a:endParaRPr sz="1200">
              <a:latin typeface="Helvetica Neue Medium"/>
              <a:cs typeface="Helvetica Neue Medium"/>
            </a:endParaRPr>
          </a:p>
          <a:p>
            <a:pPr marL="241300">
              <a:lnSpc>
                <a:spcPct val="100000"/>
              </a:lnSpc>
            </a:pPr>
            <a:r>
              <a:rPr dirty="0" sz="1200">
                <a:latin typeface="Helvetica Neue Light"/>
                <a:cs typeface="Helvetica Neue Light"/>
              </a:rPr>
              <a:t>&gt; Surveillance</a:t>
            </a:r>
            <a:endParaRPr sz="1200">
              <a:latin typeface="Helvetica Neue Light"/>
              <a:cs typeface="Helvetica Neue Light"/>
            </a:endParaRPr>
          </a:p>
          <a:p>
            <a:pPr marL="241300">
              <a:lnSpc>
                <a:spcPct val="100000"/>
              </a:lnSpc>
            </a:pPr>
            <a:r>
              <a:rPr dirty="0" sz="1200">
                <a:latin typeface="Helvetica Neue Light"/>
                <a:cs typeface="Helvetica Neue Light"/>
              </a:rPr>
              <a:t>&gt; Entrainement</a:t>
            </a:r>
            <a:endParaRPr sz="1200">
              <a:latin typeface="Helvetica Neue Light"/>
              <a:cs typeface="Helvetica Neue Ligh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42201" y="12"/>
            <a:ext cx="324485" cy="7560309"/>
          </a:xfrm>
          <a:custGeom>
            <a:avLst/>
            <a:gdLst/>
            <a:ahLst/>
            <a:cxnLst/>
            <a:rect l="l" t="t" r="r" b="b"/>
            <a:pathLst>
              <a:path w="324484" h="7560309">
                <a:moveTo>
                  <a:pt x="0" y="7559992"/>
                </a:moveTo>
                <a:lnTo>
                  <a:pt x="323989" y="7559992"/>
                </a:lnTo>
                <a:lnTo>
                  <a:pt x="323989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F59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22001" y="12"/>
            <a:ext cx="0" cy="7560309"/>
          </a:xfrm>
          <a:custGeom>
            <a:avLst/>
            <a:gdLst/>
            <a:ahLst/>
            <a:cxnLst/>
            <a:rect l="l" t="t" r="r" b="b"/>
            <a:pathLst>
              <a:path w="0" h="7560309">
                <a:moveTo>
                  <a:pt x="0" y="0"/>
                </a:moveTo>
                <a:lnTo>
                  <a:pt x="0" y="7559992"/>
                </a:lnTo>
              </a:path>
            </a:pathLst>
          </a:custGeom>
          <a:ln w="37274">
            <a:solidFill>
              <a:srgbClr val="F59A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298330" y="233984"/>
            <a:ext cx="14211" cy="1427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327045" y="212140"/>
            <a:ext cx="9115" cy="716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9350679" y="210527"/>
            <a:ext cx="10223" cy="453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9361703" y="231368"/>
            <a:ext cx="17246" cy="315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374720" y="248132"/>
            <a:ext cx="12001" cy="294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394469" y="257517"/>
            <a:ext cx="7789" cy="507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295053" y="481418"/>
            <a:ext cx="33134" cy="288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332633" y="467410"/>
            <a:ext cx="28930" cy="1142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9361728" y="462267"/>
            <a:ext cx="8521" cy="271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9371977" y="415518"/>
            <a:ext cx="24028" cy="4504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9394837" y="388620"/>
            <a:ext cx="9525" cy="284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9400260" y="311556"/>
            <a:ext cx="12065" cy="5080"/>
          </a:xfrm>
          <a:custGeom>
            <a:avLst/>
            <a:gdLst/>
            <a:ahLst/>
            <a:cxnLst/>
            <a:rect l="l" t="t" r="r" b="b"/>
            <a:pathLst>
              <a:path w="12065" h="5079">
                <a:moveTo>
                  <a:pt x="10909" y="0"/>
                </a:moveTo>
                <a:lnTo>
                  <a:pt x="9029" y="0"/>
                </a:lnTo>
                <a:lnTo>
                  <a:pt x="6451" y="1524"/>
                </a:lnTo>
                <a:lnTo>
                  <a:pt x="4229" y="2463"/>
                </a:lnTo>
                <a:lnTo>
                  <a:pt x="1143" y="2730"/>
                </a:lnTo>
                <a:lnTo>
                  <a:pt x="0" y="3200"/>
                </a:lnTo>
                <a:lnTo>
                  <a:pt x="673" y="4483"/>
                </a:lnTo>
                <a:lnTo>
                  <a:pt x="2641" y="4584"/>
                </a:lnTo>
                <a:lnTo>
                  <a:pt x="5765" y="4305"/>
                </a:lnTo>
                <a:lnTo>
                  <a:pt x="8610" y="3162"/>
                </a:lnTo>
                <a:lnTo>
                  <a:pt x="11938" y="1206"/>
                </a:lnTo>
                <a:lnTo>
                  <a:pt x="11950" y="558"/>
                </a:lnTo>
                <a:lnTo>
                  <a:pt x="10909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9405708" y="325945"/>
            <a:ext cx="14732" cy="571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9416338" y="323659"/>
            <a:ext cx="9588" cy="812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9419285" y="331647"/>
            <a:ext cx="6350" cy="3810"/>
          </a:xfrm>
          <a:custGeom>
            <a:avLst/>
            <a:gdLst/>
            <a:ahLst/>
            <a:cxnLst/>
            <a:rect l="l" t="t" r="r" b="b"/>
            <a:pathLst>
              <a:path w="6350" h="3810">
                <a:moveTo>
                  <a:pt x="4254" y="0"/>
                </a:moveTo>
                <a:lnTo>
                  <a:pt x="2501" y="76"/>
                </a:lnTo>
                <a:lnTo>
                  <a:pt x="1028" y="939"/>
                </a:lnTo>
                <a:lnTo>
                  <a:pt x="292" y="1689"/>
                </a:lnTo>
                <a:lnTo>
                  <a:pt x="114" y="2641"/>
                </a:lnTo>
                <a:lnTo>
                  <a:pt x="0" y="3048"/>
                </a:lnTo>
                <a:lnTo>
                  <a:pt x="977" y="3340"/>
                </a:lnTo>
                <a:lnTo>
                  <a:pt x="2793" y="3340"/>
                </a:lnTo>
                <a:lnTo>
                  <a:pt x="3644" y="3136"/>
                </a:lnTo>
                <a:lnTo>
                  <a:pt x="4013" y="1714"/>
                </a:lnTo>
                <a:lnTo>
                  <a:pt x="4432" y="1498"/>
                </a:lnTo>
                <a:lnTo>
                  <a:pt x="5943" y="596"/>
                </a:lnTo>
                <a:lnTo>
                  <a:pt x="4914" y="139"/>
                </a:lnTo>
                <a:lnTo>
                  <a:pt x="4254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9410433" y="346278"/>
            <a:ext cx="4673" cy="486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9401809" y="363575"/>
            <a:ext cx="4445" cy="2540"/>
          </a:xfrm>
          <a:custGeom>
            <a:avLst/>
            <a:gdLst/>
            <a:ahLst/>
            <a:cxnLst/>
            <a:rect l="l" t="t" r="r" b="b"/>
            <a:pathLst>
              <a:path w="4445" h="2539">
                <a:moveTo>
                  <a:pt x="3149" y="0"/>
                </a:moveTo>
                <a:lnTo>
                  <a:pt x="1320" y="0"/>
                </a:lnTo>
                <a:lnTo>
                  <a:pt x="495" y="190"/>
                </a:lnTo>
                <a:lnTo>
                  <a:pt x="179" y="1473"/>
                </a:lnTo>
                <a:lnTo>
                  <a:pt x="0" y="2108"/>
                </a:lnTo>
                <a:lnTo>
                  <a:pt x="546" y="2336"/>
                </a:lnTo>
                <a:lnTo>
                  <a:pt x="1244" y="2438"/>
                </a:lnTo>
                <a:lnTo>
                  <a:pt x="1816" y="1473"/>
                </a:lnTo>
                <a:lnTo>
                  <a:pt x="2870" y="965"/>
                </a:lnTo>
                <a:lnTo>
                  <a:pt x="4013" y="787"/>
                </a:lnTo>
                <a:lnTo>
                  <a:pt x="4152" y="279"/>
                </a:lnTo>
                <a:lnTo>
                  <a:pt x="3149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9402559" y="364324"/>
            <a:ext cx="7620" cy="3810"/>
          </a:xfrm>
          <a:custGeom>
            <a:avLst/>
            <a:gdLst/>
            <a:ahLst/>
            <a:cxnLst/>
            <a:rect l="l" t="t" r="r" b="b"/>
            <a:pathLst>
              <a:path w="7620" h="3810">
                <a:moveTo>
                  <a:pt x="5308" y="0"/>
                </a:moveTo>
                <a:lnTo>
                  <a:pt x="0" y="2946"/>
                </a:lnTo>
                <a:lnTo>
                  <a:pt x="1041" y="3302"/>
                </a:lnTo>
                <a:lnTo>
                  <a:pt x="2844" y="3302"/>
                </a:lnTo>
                <a:lnTo>
                  <a:pt x="3619" y="3086"/>
                </a:lnTo>
                <a:lnTo>
                  <a:pt x="3784" y="2641"/>
                </a:lnTo>
                <a:lnTo>
                  <a:pt x="4254" y="1790"/>
                </a:lnTo>
                <a:lnTo>
                  <a:pt x="4457" y="1625"/>
                </a:lnTo>
                <a:lnTo>
                  <a:pt x="5981" y="1498"/>
                </a:lnTo>
                <a:lnTo>
                  <a:pt x="7035" y="685"/>
                </a:lnTo>
                <a:lnTo>
                  <a:pt x="6223" y="165"/>
                </a:lnTo>
                <a:lnTo>
                  <a:pt x="5308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9400349" y="372833"/>
            <a:ext cx="5613" cy="518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9400285" y="377964"/>
            <a:ext cx="4254" cy="356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9399308" y="380441"/>
            <a:ext cx="5715" cy="464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9296156" y="498030"/>
            <a:ext cx="97461" cy="6812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9247619" y="589800"/>
            <a:ext cx="47650" cy="2128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9293059" y="600113"/>
            <a:ext cx="5842" cy="422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9301441" y="595591"/>
            <a:ext cx="7188" cy="844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9312185" y="598766"/>
            <a:ext cx="35813" cy="969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9349105" y="601281"/>
            <a:ext cx="4559" cy="431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9352813" y="595350"/>
            <a:ext cx="4191" cy="257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9356991" y="593026"/>
            <a:ext cx="4445" cy="2540"/>
          </a:xfrm>
          <a:custGeom>
            <a:avLst/>
            <a:gdLst/>
            <a:ahLst/>
            <a:cxnLst/>
            <a:rect l="l" t="t" r="r" b="b"/>
            <a:pathLst>
              <a:path w="4445" h="2540">
                <a:moveTo>
                  <a:pt x="990" y="0"/>
                </a:moveTo>
                <a:lnTo>
                  <a:pt x="669" y="165"/>
                </a:lnTo>
                <a:lnTo>
                  <a:pt x="482" y="330"/>
                </a:lnTo>
                <a:lnTo>
                  <a:pt x="0" y="2197"/>
                </a:lnTo>
                <a:lnTo>
                  <a:pt x="927" y="2514"/>
                </a:lnTo>
                <a:lnTo>
                  <a:pt x="2768" y="2514"/>
                </a:lnTo>
                <a:lnTo>
                  <a:pt x="3657" y="2260"/>
                </a:lnTo>
                <a:lnTo>
                  <a:pt x="3797" y="1663"/>
                </a:lnTo>
                <a:lnTo>
                  <a:pt x="4000" y="927"/>
                </a:lnTo>
                <a:lnTo>
                  <a:pt x="4050" y="393"/>
                </a:lnTo>
                <a:lnTo>
                  <a:pt x="1625" y="393"/>
                </a:lnTo>
                <a:lnTo>
                  <a:pt x="1186" y="139"/>
                </a:lnTo>
                <a:lnTo>
                  <a:pt x="990" y="0"/>
                </a:lnTo>
              </a:path>
              <a:path w="4445" h="2540">
                <a:moveTo>
                  <a:pt x="1625" y="393"/>
                </a:moveTo>
                <a:lnTo>
                  <a:pt x="4050" y="393"/>
                </a:lnTo>
              </a:path>
              <a:path w="4445" h="2540">
                <a:moveTo>
                  <a:pt x="4050" y="393"/>
                </a:moveTo>
                <a:lnTo>
                  <a:pt x="1625" y="393"/>
                </a:lnTo>
              </a:path>
              <a:path w="4445" h="2540">
                <a:moveTo>
                  <a:pt x="3860" y="165"/>
                </a:moveTo>
                <a:lnTo>
                  <a:pt x="3467" y="380"/>
                </a:lnTo>
                <a:lnTo>
                  <a:pt x="1625" y="393"/>
                </a:lnTo>
                <a:lnTo>
                  <a:pt x="4050" y="393"/>
                </a:lnTo>
                <a:lnTo>
                  <a:pt x="4064" y="253"/>
                </a:lnTo>
                <a:lnTo>
                  <a:pt x="3860" y="165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9357576" y="590181"/>
            <a:ext cx="7861" cy="323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9363188" y="581063"/>
            <a:ext cx="11760" cy="875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9381146" y="576757"/>
            <a:ext cx="11620" cy="2666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9139084" y="421766"/>
            <a:ext cx="28663" cy="3135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9082747" y="362280"/>
            <a:ext cx="61353" cy="6121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9060722" y="258241"/>
            <a:ext cx="24743" cy="9768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9063228" y="257327"/>
            <a:ext cx="23253" cy="5593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9081643" y="266446"/>
            <a:ext cx="23431" cy="6176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9105760" y="297929"/>
            <a:ext cx="16040" cy="55587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9128962" y="295173"/>
            <a:ext cx="11023" cy="52819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9138932" y="334733"/>
            <a:ext cx="14554" cy="3310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9160078" y="360794"/>
            <a:ext cx="6858" cy="23101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9179712" y="376148"/>
            <a:ext cx="5080" cy="13970"/>
          </a:xfrm>
          <a:custGeom>
            <a:avLst/>
            <a:gdLst/>
            <a:ahLst/>
            <a:cxnLst/>
            <a:rect l="l" t="t" r="r" b="b"/>
            <a:pathLst>
              <a:path w="5079" h="13970">
                <a:moveTo>
                  <a:pt x="3555" y="0"/>
                </a:moveTo>
                <a:lnTo>
                  <a:pt x="1727" y="0"/>
                </a:lnTo>
                <a:lnTo>
                  <a:pt x="852" y="342"/>
                </a:lnTo>
                <a:lnTo>
                  <a:pt x="812" y="1092"/>
                </a:lnTo>
                <a:lnTo>
                  <a:pt x="1003" y="5016"/>
                </a:lnTo>
                <a:lnTo>
                  <a:pt x="0" y="8877"/>
                </a:lnTo>
                <a:lnTo>
                  <a:pt x="215" y="13512"/>
                </a:lnTo>
                <a:lnTo>
                  <a:pt x="1117" y="13868"/>
                </a:lnTo>
                <a:lnTo>
                  <a:pt x="2959" y="13868"/>
                </a:lnTo>
                <a:lnTo>
                  <a:pt x="3886" y="13487"/>
                </a:lnTo>
                <a:lnTo>
                  <a:pt x="3670" y="8851"/>
                </a:lnTo>
                <a:lnTo>
                  <a:pt x="4673" y="4965"/>
                </a:lnTo>
                <a:lnTo>
                  <a:pt x="4470" y="342"/>
                </a:lnTo>
                <a:lnTo>
                  <a:pt x="3555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9184449" y="381304"/>
            <a:ext cx="10833" cy="21843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9188729" y="405993"/>
            <a:ext cx="5270" cy="8915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9193986" y="417728"/>
            <a:ext cx="4597" cy="4470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9204820" y="423202"/>
            <a:ext cx="8661" cy="21577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9212198" y="439343"/>
            <a:ext cx="9664" cy="7505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9211589" y="382485"/>
            <a:ext cx="85407" cy="75018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9135745" y="460997"/>
            <a:ext cx="31559" cy="31394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9140987" y="492175"/>
            <a:ext cx="22468" cy="39992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9162122" y="509930"/>
            <a:ext cx="30289" cy="25971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9169616" y="540372"/>
            <a:ext cx="18834" cy="36283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9136043" y="577126"/>
            <a:ext cx="35426" cy="25958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9139594" y="586498"/>
            <a:ext cx="19683" cy="14986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9157957" y="589876"/>
            <a:ext cx="24599" cy="21526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9161018" y="590232"/>
            <a:ext cx="28816" cy="23685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9172854" y="614984"/>
            <a:ext cx="32016" cy="24841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9200845" y="624890"/>
            <a:ext cx="14935" cy="16014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9215831" y="615937"/>
            <a:ext cx="13957" cy="10998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9191015" y="609193"/>
            <a:ext cx="15811" cy="6489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9211957" y="556450"/>
            <a:ext cx="12547" cy="44475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9187291" y="563791"/>
            <a:ext cx="24488" cy="28879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9226715" y="593610"/>
            <a:ext cx="19418" cy="23190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9302368" y="233095"/>
            <a:ext cx="27038" cy="52197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9328581" y="211518"/>
            <a:ext cx="22301" cy="58851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9359024" y="210108"/>
            <a:ext cx="6365" cy="50444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9372968" y="231559"/>
            <a:ext cx="7810" cy="34683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9384093" y="248513"/>
            <a:ext cx="5257" cy="23367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9386379" y="258140"/>
            <a:ext cx="11531" cy="33667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8867927" y="186056"/>
            <a:ext cx="832529" cy="456087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9791516" y="163324"/>
            <a:ext cx="777240" cy="540829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0" y="5338805"/>
            <a:ext cx="87452" cy="2130100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6363004" y="4860010"/>
            <a:ext cx="1480360" cy="756424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6357594" y="6283883"/>
            <a:ext cx="1552956" cy="818921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6336004" y="3294011"/>
            <a:ext cx="1838693" cy="557733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1164243" y="2596214"/>
            <a:ext cx="390525" cy="260985"/>
          </a:xfrm>
          <a:custGeom>
            <a:avLst/>
            <a:gdLst/>
            <a:ahLst/>
            <a:cxnLst/>
            <a:rect l="l" t="t" r="r" b="b"/>
            <a:pathLst>
              <a:path w="390525" h="260985">
                <a:moveTo>
                  <a:pt x="272150" y="0"/>
                </a:moveTo>
                <a:lnTo>
                  <a:pt x="15648" y="204076"/>
                </a:lnTo>
                <a:lnTo>
                  <a:pt x="15978" y="204495"/>
                </a:lnTo>
                <a:lnTo>
                  <a:pt x="14353" y="205346"/>
                </a:lnTo>
                <a:lnTo>
                  <a:pt x="12778" y="206349"/>
                </a:lnTo>
                <a:lnTo>
                  <a:pt x="11292" y="207543"/>
                </a:lnTo>
                <a:lnTo>
                  <a:pt x="3424" y="216972"/>
                </a:lnTo>
                <a:lnTo>
                  <a:pt x="0" y="228325"/>
                </a:lnTo>
                <a:lnTo>
                  <a:pt x="1185" y="240140"/>
                </a:lnTo>
                <a:lnTo>
                  <a:pt x="11569" y="252115"/>
                </a:lnTo>
                <a:lnTo>
                  <a:pt x="22331" y="258886"/>
                </a:lnTo>
                <a:lnTo>
                  <a:pt x="32929" y="260935"/>
                </a:lnTo>
                <a:lnTo>
                  <a:pt x="42824" y="258746"/>
                </a:lnTo>
                <a:lnTo>
                  <a:pt x="50522" y="253784"/>
                </a:lnTo>
                <a:lnTo>
                  <a:pt x="51843" y="252476"/>
                </a:lnTo>
                <a:lnTo>
                  <a:pt x="53049" y="251079"/>
                </a:lnTo>
                <a:lnTo>
                  <a:pt x="53906" y="251079"/>
                </a:lnTo>
                <a:lnTo>
                  <a:pt x="270194" y="79006"/>
                </a:lnTo>
                <a:lnTo>
                  <a:pt x="335003" y="79006"/>
                </a:lnTo>
                <a:lnTo>
                  <a:pt x="272150" y="0"/>
                </a:lnTo>
                <a:close/>
              </a:path>
              <a:path w="390525" h="260985">
                <a:moveTo>
                  <a:pt x="53906" y="251079"/>
                </a:moveTo>
                <a:lnTo>
                  <a:pt x="53049" y="251079"/>
                </a:lnTo>
                <a:lnTo>
                  <a:pt x="53380" y="251498"/>
                </a:lnTo>
                <a:lnTo>
                  <a:pt x="53906" y="251079"/>
                </a:lnTo>
                <a:close/>
              </a:path>
              <a:path w="390525" h="260985">
                <a:moveTo>
                  <a:pt x="335003" y="79006"/>
                </a:moveTo>
                <a:lnTo>
                  <a:pt x="270194" y="79006"/>
                </a:lnTo>
                <a:lnTo>
                  <a:pt x="350661" y="180149"/>
                </a:lnTo>
                <a:lnTo>
                  <a:pt x="390349" y="148577"/>
                </a:lnTo>
                <a:lnTo>
                  <a:pt x="335003" y="79006"/>
                </a:lnTo>
                <a:close/>
              </a:path>
            </a:pathLst>
          </a:custGeom>
          <a:solidFill>
            <a:srgbClr val="B9B8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1164243" y="2596214"/>
            <a:ext cx="390525" cy="260985"/>
          </a:xfrm>
          <a:custGeom>
            <a:avLst/>
            <a:gdLst/>
            <a:ahLst/>
            <a:cxnLst/>
            <a:rect l="l" t="t" r="r" b="b"/>
            <a:pathLst>
              <a:path w="390525" h="260985">
                <a:moveTo>
                  <a:pt x="390349" y="148577"/>
                </a:moveTo>
                <a:lnTo>
                  <a:pt x="309882" y="47434"/>
                </a:lnTo>
                <a:lnTo>
                  <a:pt x="272150" y="0"/>
                </a:lnTo>
                <a:lnTo>
                  <a:pt x="232462" y="31572"/>
                </a:lnTo>
                <a:lnTo>
                  <a:pt x="15648" y="204076"/>
                </a:lnTo>
                <a:lnTo>
                  <a:pt x="15978" y="204495"/>
                </a:lnTo>
                <a:lnTo>
                  <a:pt x="14353" y="205346"/>
                </a:lnTo>
                <a:lnTo>
                  <a:pt x="12778" y="206349"/>
                </a:lnTo>
                <a:lnTo>
                  <a:pt x="11292" y="207543"/>
                </a:lnTo>
                <a:lnTo>
                  <a:pt x="3424" y="216972"/>
                </a:lnTo>
                <a:lnTo>
                  <a:pt x="0" y="228325"/>
                </a:lnTo>
                <a:lnTo>
                  <a:pt x="1185" y="240140"/>
                </a:lnTo>
                <a:lnTo>
                  <a:pt x="11569" y="252115"/>
                </a:lnTo>
                <a:lnTo>
                  <a:pt x="22331" y="258886"/>
                </a:lnTo>
                <a:lnTo>
                  <a:pt x="32929" y="260935"/>
                </a:lnTo>
                <a:lnTo>
                  <a:pt x="42824" y="258746"/>
                </a:lnTo>
                <a:lnTo>
                  <a:pt x="50522" y="253784"/>
                </a:lnTo>
                <a:lnTo>
                  <a:pt x="51843" y="252476"/>
                </a:lnTo>
                <a:lnTo>
                  <a:pt x="53049" y="251079"/>
                </a:lnTo>
                <a:lnTo>
                  <a:pt x="53380" y="251498"/>
                </a:lnTo>
                <a:lnTo>
                  <a:pt x="270194" y="79006"/>
                </a:lnTo>
                <a:lnTo>
                  <a:pt x="350661" y="180149"/>
                </a:lnTo>
                <a:lnTo>
                  <a:pt x="390349" y="148577"/>
                </a:lnTo>
                <a:close/>
              </a:path>
            </a:pathLst>
          </a:custGeom>
          <a:ln w="510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1157176" y="2656658"/>
            <a:ext cx="384810" cy="257175"/>
          </a:xfrm>
          <a:custGeom>
            <a:avLst/>
            <a:gdLst/>
            <a:ahLst/>
            <a:cxnLst/>
            <a:rect l="l" t="t" r="r" b="b"/>
            <a:pathLst>
              <a:path w="384809" h="257175">
                <a:moveTo>
                  <a:pt x="265990" y="279"/>
                </a:moveTo>
                <a:lnTo>
                  <a:pt x="226315" y="31851"/>
                </a:lnTo>
                <a:lnTo>
                  <a:pt x="226696" y="32346"/>
                </a:lnTo>
                <a:lnTo>
                  <a:pt x="10860" y="204063"/>
                </a:lnTo>
                <a:lnTo>
                  <a:pt x="3204" y="213668"/>
                </a:lnTo>
                <a:lnTo>
                  <a:pt x="0" y="225099"/>
                </a:lnTo>
                <a:lnTo>
                  <a:pt x="1431" y="236919"/>
                </a:lnTo>
                <a:lnTo>
                  <a:pt x="11823" y="248688"/>
                </a:lnTo>
                <a:lnTo>
                  <a:pt x="22615" y="255261"/>
                </a:lnTo>
                <a:lnTo>
                  <a:pt x="33251" y="257118"/>
                </a:lnTo>
                <a:lnTo>
                  <a:pt x="43179" y="254737"/>
                </a:lnTo>
                <a:lnTo>
                  <a:pt x="48972" y="251980"/>
                </a:lnTo>
                <a:lnTo>
                  <a:pt x="264809" y="80251"/>
                </a:lnTo>
                <a:lnTo>
                  <a:pt x="329616" y="80251"/>
                </a:lnTo>
                <a:lnTo>
                  <a:pt x="304496" y="48679"/>
                </a:lnTo>
                <a:lnTo>
                  <a:pt x="305461" y="47904"/>
                </a:lnTo>
                <a:lnTo>
                  <a:pt x="267955" y="762"/>
                </a:lnTo>
                <a:lnTo>
                  <a:pt x="266384" y="762"/>
                </a:lnTo>
                <a:lnTo>
                  <a:pt x="265990" y="279"/>
                </a:lnTo>
                <a:close/>
              </a:path>
              <a:path w="384809" h="257175">
                <a:moveTo>
                  <a:pt x="329616" y="80251"/>
                </a:moveTo>
                <a:lnTo>
                  <a:pt x="264809" y="80251"/>
                </a:lnTo>
                <a:lnTo>
                  <a:pt x="344514" y="180428"/>
                </a:lnTo>
                <a:lnTo>
                  <a:pt x="384201" y="148856"/>
                </a:lnTo>
                <a:lnTo>
                  <a:pt x="329616" y="80251"/>
                </a:lnTo>
                <a:close/>
              </a:path>
              <a:path w="384809" h="257175">
                <a:moveTo>
                  <a:pt x="267349" y="0"/>
                </a:moveTo>
                <a:lnTo>
                  <a:pt x="266384" y="762"/>
                </a:lnTo>
                <a:lnTo>
                  <a:pt x="267955" y="762"/>
                </a:lnTo>
                <a:lnTo>
                  <a:pt x="267349" y="0"/>
                </a:lnTo>
                <a:close/>
              </a:path>
            </a:pathLst>
          </a:custGeom>
          <a:solidFill>
            <a:srgbClr val="B9B8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1157176" y="2656658"/>
            <a:ext cx="384810" cy="257175"/>
          </a:xfrm>
          <a:custGeom>
            <a:avLst/>
            <a:gdLst/>
            <a:ahLst/>
            <a:cxnLst/>
            <a:rect l="l" t="t" r="r" b="b"/>
            <a:pathLst>
              <a:path w="384809" h="257175">
                <a:moveTo>
                  <a:pt x="384201" y="148856"/>
                </a:moveTo>
                <a:lnTo>
                  <a:pt x="304496" y="48679"/>
                </a:lnTo>
                <a:lnTo>
                  <a:pt x="305461" y="47904"/>
                </a:lnTo>
                <a:lnTo>
                  <a:pt x="267349" y="0"/>
                </a:lnTo>
                <a:lnTo>
                  <a:pt x="266384" y="762"/>
                </a:lnTo>
                <a:lnTo>
                  <a:pt x="265990" y="279"/>
                </a:lnTo>
                <a:lnTo>
                  <a:pt x="226315" y="31851"/>
                </a:lnTo>
                <a:lnTo>
                  <a:pt x="226696" y="32346"/>
                </a:lnTo>
                <a:lnTo>
                  <a:pt x="10860" y="204063"/>
                </a:lnTo>
                <a:lnTo>
                  <a:pt x="3204" y="213668"/>
                </a:lnTo>
                <a:lnTo>
                  <a:pt x="0" y="225099"/>
                </a:lnTo>
                <a:lnTo>
                  <a:pt x="1431" y="236919"/>
                </a:lnTo>
                <a:lnTo>
                  <a:pt x="11823" y="248688"/>
                </a:lnTo>
                <a:lnTo>
                  <a:pt x="22615" y="255261"/>
                </a:lnTo>
                <a:lnTo>
                  <a:pt x="33251" y="257118"/>
                </a:lnTo>
                <a:lnTo>
                  <a:pt x="43179" y="254737"/>
                </a:lnTo>
                <a:lnTo>
                  <a:pt x="48972" y="251980"/>
                </a:lnTo>
                <a:lnTo>
                  <a:pt x="264809" y="80251"/>
                </a:lnTo>
                <a:lnTo>
                  <a:pt x="344514" y="180428"/>
                </a:lnTo>
                <a:lnTo>
                  <a:pt x="384201" y="148856"/>
                </a:lnTo>
                <a:close/>
              </a:path>
            </a:pathLst>
          </a:custGeom>
          <a:ln w="510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1150195" y="2716711"/>
            <a:ext cx="386715" cy="259079"/>
          </a:xfrm>
          <a:custGeom>
            <a:avLst/>
            <a:gdLst/>
            <a:ahLst/>
            <a:cxnLst/>
            <a:rect l="l" t="t" r="r" b="b"/>
            <a:pathLst>
              <a:path w="386715" h="259080">
                <a:moveTo>
                  <a:pt x="268367" y="0"/>
                </a:moveTo>
                <a:lnTo>
                  <a:pt x="228692" y="31572"/>
                </a:lnTo>
                <a:lnTo>
                  <a:pt x="229454" y="32550"/>
                </a:lnTo>
                <a:lnTo>
                  <a:pt x="16463" y="202006"/>
                </a:lnTo>
                <a:lnTo>
                  <a:pt x="0" y="226118"/>
                </a:lnTo>
                <a:lnTo>
                  <a:pt x="1183" y="237935"/>
                </a:lnTo>
                <a:lnTo>
                  <a:pt x="11569" y="249907"/>
                </a:lnTo>
                <a:lnTo>
                  <a:pt x="22332" y="256677"/>
                </a:lnTo>
                <a:lnTo>
                  <a:pt x="32931" y="258725"/>
                </a:lnTo>
                <a:lnTo>
                  <a:pt x="42825" y="256536"/>
                </a:lnTo>
                <a:lnTo>
                  <a:pt x="49191" y="252628"/>
                </a:lnTo>
                <a:lnTo>
                  <a:pt x="49330" y="252476"/>
                </a:lnTo>
                <a:lnTo>
                  <a:pt x="49508" y="252374"/>
                </a:lnTo>
                <a:lnTo>
                  <a:pt x="266805" y="79489"/>
                </a:lnTo>
                <a:lnTo>
                  <a:pt x="331611" y="79489"/>
                </a:lnTo>
                <a:lnTo>
                  <a:pt x="268367" y="0"/>
                </a:lnTo>
                <a:close/>
              </a:path>
              <a:path w="386715" h="259080">
                <a:moveTo>
                  <a:pt x="331611" y="79489"/>
                </a:moveTo>
                <a:lnTo>
                  <a:pt x="266805" y="79489"/>
                </a:lnTo>
                <a:lnTo>
                  <a:pt x="346891" y="180149"/>
                </a:lnTo>
                <a:lnTo>
                  <a:pt x="386579" y="148577"/>
                </a:lnTo>
                <a:lnTo>
                  <a:pt x="331611" y="79489"/>
                </a:lnTo>
                <a:close/>
              </a:path>
            </a:pathLst>
          </a:custGeom>
          <a:solidFill>
            <a:srgbClr val="B9B8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1150195" y="2716711"/>
            <a:ext cx="386715" cy="259079"/>
          </a:xfrm>
          <a:custGeom>
            <a:avLst/>
            <a:gdLst/>
            <a:ahLst/>
            <a:cxnLst/>
            <a:rect l="l" t="t" r="r" b="b"/>
            <a:pathLst>
              <a:path w="386715" h="259080">
                <a:moveTo>
                  <a:pt x="386579" y="148577"/>
                </a:moveTo>
                <a:lnTo>
                  <a:pt x="268367" y="0"/>
                </a:lnTo>
                <a:lnTo>
                  <a:pt x="228692" y="31572"/>
                </a:lnTo>
                <a:lnTo>
                  <a:pt x="229454" y="32550"/>
                </a:lnTo>
                <a:lnTo>
                  <a:pt x="16463" y="202006"/>
                </a:lnTo>
                <a:lnTo>
                  <a:pt x="0" y="226118"/>
                </a:lnTo>
                <a:lnTo>
                  <a:pt x="1183" y="237935"/>
                </a:lnTo>
                <a:lnTo>
                  <a:pt x="11569" y="249907"/>
                </a:lnTo>
                <a:lnTo>
                  <a:pt x="22332" y="256677"/>
                </a:lnTo>
                <a:lnTo>
                  <a:pt x="32931" y="258725"/>
                </a:lnTo>
                <a:lnTo>
                  <a:pt x="42825" y="256536"/>
                </a:lnTo>
                <a:lnTo>
                  <a:pt x="49191" y="252628"/>
                </a:lnTo>
                <a:lnTo>
                  <a:pt x="49330" y="252476"/>
                </a:lnTo>
                <a:lnTo>
                  <a:pt x="49495" y="252349"/>
                </a:lnTo>
                <a:lnTo>
                  <a:pt x="266805" y="79489"/>
                </a:lnTo>
                <a:lnTo>
                  <a:pt x="346891" y="180149"/>
                </a:lnTo>
                <a:lnTo>
                  <a:pt x="386579" y="148577"/>
                </a:lnTo>
                <a:close/>
              </a:path>
            </a:pathLst>
          </a:custGeom>
          <a:ln w="510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1656552" y="2596214"/>
            <a:ext cx="390525" cy="260985"/>
          </a:xfrm>
          <a:custGeom>
            <a:avLst/>
            <a:gdLst/>
            <a:ahLst/>
            <a:cxnLst/>
            <a:rect l="l" t="t" r="r" b="b"/>
            <a:pathLst>
              <a:path w="390525" h="260985">
                <a:moveTo>
                  <a:pt x="379683" y="251079"/>
                </a:moveTo>
                <a:lnTo>
                  <a:pt x="337299" y="251079"/>
                </a:lnTo>
                <a:lnTo>
                  <a:pt x="338505" y="252476"/>
                </a:lnTo>
                <a:lnTo>
                  <a:pt x="339826" y="253784"/>
                </a:lnTo>
                <a:lnTo>
                  <a:pt x="347525" y="258746"/>
                </a:lnTo>
                <a:lnTo>
                  <a:pt x="357419" y="260935"/>
                </a:lnTo>
                <a:lnTo>
                  <a:pt x="368019" y="258887"/>
                </a:lnTo>
                <a:lnTo>
                  <a:pt x="378782" y="252117"/>
                </a:lnTo>
                <a:lnTo>
                  <a:pt x="379683" y="251079"/>
                </a:lnTo>
                <a:close/>
              </a:path>
              <a:path w="390525" h="260985">
                <a:moveTo>
                  <a:pt x="217509" y="79006"/>
                </a:moveTo>
                <a:lnTo>
                  <a:pt x="120154" y="79006"/>
                </a:lnTo>
                <a:lnTo>
                  <a:pt x="336969" y="251498"/>
                </a:lnTo>
                <a:lnTo>
                  <a:pt x="337299" y="251079"/>
                </a:lnTo>
                <a:lnTo>
                  <a:pt x="379683" y="251079"/>
                </a:lnTo>
                <a:lnTo>
                  <a:pt x="389167" y="240144"/>
                </a:lnTo>
                <a:lnTo>
                  <a:pt x="390351" y="228328"/>
                </a:lnTo>
                <a:lnTo>
                  <a:pt x="386925" y="216973"/>
                </a:lnTo>
                <a:lnTo>
                  <a:pt x="379056" y="207543"/>
                </a:lnTo>
                <a:lnTo>
                  <a:pt x="377571" y="206349"/>
                </a:lnTo>
                <a:lnTo>
                  <a:pt x="375996" y="205346"/>
                </a:lnTo>
                <a:lnTo>
                  <a:pt x="374370" y="204495"/>
                </a:lnTo>
                <a:lnTo>
                  <a:pt x="374700" y="204076"/>
                </a:lnTo>
                <a:lnTo>
                  <a:pt x="217509" y="79006"/>
                </a:lnTo>
                <a:close/>
              </a:path>
              <a:path w="390525" h="260985">
                <a:moveTo>
                  <a:pt x="118211" y="0"/>
                </a:moveTo>
                <a:lnTo>
                  <a:pt x="0" y="148577"/>
                </a:lnTo>
                <a:lnTo>
                  <a:pt x="39687" y="180149"/>
                </a:lnTo>
                <a:lnTo>
                  <a:pt x="120154" y="79006"/>
                </a:lnTo>
                <a:lnTo>
                  <a:pt x="217509" y="79006"/>
                </a:lnTo>
                <a:lnTo>
                  <a:pt x="118211" y="0"/>
                </a:lnTo>
                <a:close/>
              </a:path>
            </a:pathLst>
          </a:custGeom>
          <a:solidFill>
            <a:srgbClr val="B9B8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1656552" y="2596214"/>
            <a:ext cx="390525" cy="260985"/>
          </a:xfrm>
          <a:custGeom>
            <a:avLst/>
            <a:gdLst/>
            <a:ahLst/>
            <a:cxnLst/>
            <a:rect l="l" t="t" r="r" b="b"/>
            <a:pathLst>
              <a:path w="390525" h="260985">
                <a:moveTo>
                  <a:pt x="0" y="148577"/>
                </a:moveTo>
                <a:lnTo>
                  <a:pt x="80467" y="47434"/>
                </a:lnTo>
                <a:lnTo>
                  <a:pt x="118211" y="0"/>
                </a:lnTo>
                <a:lnTo>
                  <a:pt x="157886" y="31572"/>
                </a:lnTo>
                <a:lnTo>
                  <a:pt x="374700" y="204076"/>
                </a:lnTo>
                <a:lnTo>
                  <a:pt x="374370" y="204495"/>
                </a:lnTo>
                <a:lnTo>
                  <a:pt x="375996" y="205346"/>
                </a:lnTo>
                <a:lnTo>
                  <a:pt x="377571" y="206349"/>
                </a:lnTo>
                <a:lnTo>
                  <a:pt x="379056" y="207543"/>
                </a:lnTo>
                <a:lnTo>
                  <a:pt x="386925" y="216973"/>
                </a:lnTo>
                <a:lnTo>
                  <a:pt x="390351" y="228328"/>
                </a:lnTo>
                <a:lnTo>
                  <a:pt x="389167" y="240144"/>
                </a:lnTo>
                <a:lnTo>
                  <a:pt x="378782" y="252117"/>
                </a:lnTo>
                <a:lnTo>
                  <a:pt x="368019" y="258887"/>
                </a:lnTo>
                <a:lnTo>
                  <a:pt x="357419" y="260935"/>
                </a:lnTo>
                <a:lnTo>
                  <a:pt x="347525" y="258746"/>
                </a:lnTo>
                <a:lnTo>
                  <a:pt x="339826" y="253784"/>
                </a:lnTo>
                <a:lnTo>
                  <a:pt x="338505" y="252476"/>
                </a:lnTo>
                <a:lnTo>
                  <a:pt x="337299" y="251079"/>
                </a:lnTo>
                <a:lnTo>
                  <a:pt x="336969" y="251498"/>
                </a:lnTo>
                <a:lnTo>
                  <a:pt x="120154" y="79006"/>
                </a:lnTo>
                <a:lnTo>
                  <a:pt x="39687" y="180149"/>
                </a:lnTo>
                <a:lnTo>
                  <a:pt x="0" y="148577"/>
                </a:lnTo>
                <a:close/>
              </a:path>
            </a:pathLst>
          </a:custGeom>
          <a:ln w="510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1669768" y="2656658"/>
            <a:ext cx="384810" cy="257175"/>
          </a:xfrm>
          <a:custGeom>
            <a:avLst/>
            <a:gdLst/>
            <a:ahLst/>
            <a:cxnLst/>
            <a:rect l="l" t="t" r="r" b="b"/>
            <a:pathLst>
              <a:path w="384810" h="257175">
                <a:moveTo>
                  <a:pt x="217718" y="80251"/>
                </a:moveTo>
                <a:lnTo>
                  <a:pt x="119392" y="80251"/>
                </a:lnTo>
                <a:lnTo>
                  <a:pt x="335229" y="251980"/>
                </a:lnTo>
                <a:lnTo>
                  <a:pt x="341022" y="254737"/>
                </a:lnTo>
                <a:lnTo>
                  <a:pt x="350950" y="257118"/>
                </a:lnTo>
                <a:lnTo>
                  <a:pt x="361586" y="255261"/>
                </a:lnTo>
                <a:lnTo>
                  <a:pt x="372377" y="248688"/>
                </a:lnTo>
                <a:lnTo>
                  <a:pt x="382770" y="236919"/>
                </a:lnTo>
                <a:lnTo>
                  <a:pt x="384201" y="225099"/>
                </a:lnTo>
                <a:lnTo>
                  <a:pt x="380997" y="213668"/>
                </a:lnTo>
                <a:lnTo>
                  <a:pt x="373329" y="204089"/>
                </a:lnTo>
                <a:lnTo>
                  <a:pt x="217718" y="80251"/>
                </a:lnTo>
                <a:close/>
              </a:path>
              <a:path w="384810" h="257175">
                <a:moveTo>
                  <a:pt x="116852" y="0"/>
                </a:moveTo>
                <a:lnTo>
                  <a:pt x="78740" y="47904"/>
                </a:lnTo>
                <a:lnTo>
                  <a:pt x="79705" y="48679"/>
                </a:lnTo>
                <a:lnTo>
                  <a:pt x="0" y="148856"/>
                </a:lnTo>
                <a:lnTo>
                  <a:pt x="39687" y="180428"/>
                </a:lnTo>
                <a:lnTo>
                  <a:pt x="119392" y="80251"/>
                </a:lnTo>
                <a:lnTo>
                  <a:pt x="217718" y="80251"/>
                </a:lnTo>
                <a:lnTo>
                  <a:pt x="157505" y="32346"/>
                </a:lnTo>
                <a:lnTo>
                  <a:pt x="157886" y="31851"/>
                </a:lnTo>
                <a:lnTo>
                  <a:pt x="118818" y="762"/>
                </a:lnTo>
                <a:lnTo>
                  <a:pt x="117817" y="762"/>
                </a:lnTo>
                <a:lnTo>
                  <a:pt x="116852" y="0"/>
                </a:lnTo>
                <a:close/>
              </a:path>
              <a:path w="384810" h="257175">
                <a:moveTo>
                  <a:pt x="118211" y="279"/>
                </a:moveTo>
                <a:lnTo>
                  <a:pt x="117817" y="762"/>
                </a:lnTo>
                <a:lnTo>
                  <a:pt x="118818" y="762"/>
                </a:lnTo>
                <a:lnTo>
                  <a:pt x="118211" y="279"/>
                </a:lnTo>
                <a:close/>
              </a:path>
            </a:pathLst>
          </a:custGeom>
          <a:solidFill>
            <a:srgbClr val="B9B8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1669768" y="2656658"/>
            <a:ext cx="384810" cy="257175"/>
          </a:xfrm>
          <a:custGeom>
            <a:avLst/>
            <a:gdLst/>
            <a:ahLst/>
            <a:cxnLst/>
            <a:rect l="l" t="t" r="r" b="b"/>
            <a:pathLst>
              <a:path w="384810" h="257175">
                <a:moveTo>
                  <a:pt x="0" y="148856"/>
                </a:moveTo>
                <a:lnTo>
                  <a:pt x="79705" y="48679"/>
                </a:lnTo>
                <a:lnTo>
                  <a:pt x="78740" y="47904"/>
                </a:lnTo>
                <a:lnTo>
                  <a:pt x="116852" y="0"/>
                </a:lnTo>
                <a:lnTo>
                  <a:pt x="117817" y="762"/>
                </a:lnTo>
                <a:lnTo>
                  <a:pt x="118211" y="279"/>
                </a:lnTo>
                <a:lnTo>
                  <a:pt x="157886" y="31851"/>
                </a:lnTo>
                <a:lnTo>
                  <a:pt x="157505" y="32346"/>
                </a:lnTo>
                <a:lnTo>
                  <a:pt x="373341" y="204063"/>
                </a:lnTo>
                <a:lnTo>
                  <a:pt x="380997" y="213668"/>
                </a:lnTo>
                <a:lnTo>
                  <a:pt x="384201" y="225099"/>
                </a:lnTo>
                <a:lnTo>
                  <a:pt x="382770" y="236919"/>
                </a:lnTo>
                <a:lnTo>
                  <a:pt x="372377" y="248688"/>
                </a:lnTo>
                <a:lnTo>
                  <a:pt x="361586" y="255261"/>
                </a:lnTo>
                <a:lnTo>
                  <a:pt x="350950" y="257118"/>
                </a:lnTo>
                <a:lnTo>
                  <a:pt x="341022" y="254737"/>
                </a:lnTo>
                <a:lnTo>
                  <a:pt x="335229" y="251980"/>
                </a:lnTo>
                <a:lnTo>
                  <a:pt x="119392" y="80251"/>
                </a:lnTo>
                <a:lnTo>
                  <a:pt x="39687" y="180428"/>
                </a:lnTo>
                <a:lnTo>
                  <a:pt x="0" y="148856"/>
                </a:lnTo>
                <a:close/>
              </a:path>
            </a:pathLst>
          </a:custGeom>
          <a:ln w="510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1674370" y="2716711"/>
            <a:ext cx="386715" cy="259079"/>
          </a:xfrm>
          <a:custGeom>
            <a:avLst/>
            <a:gdLst/>
            <a:ahLst/>
            <a:cxnLst/>
            <a:rect l="l" t="t" r="r" b="b"/>
            <a:pathLst>
              <a:path w="386714" h="259080">
                <a:moveTo>
                  <a:pt x="216122" y="79489"/>
                </a:moveTo>
                <a:lnTo>
                  <a:pt x="119773" y="79489"/>
                </a:lnTo>
                <a:lnTo>
                  <a:pt x="337070" y="252374"/>
                </a:lnTo>
                <a:lnTo>
                  <a:pt x="337248" y="252476"/>
                </a:lnTo>
                <a:lnTo>
                  <a:pt x="337388" y="252628"/>
                </a:lnTo>
                <a:lnTo>
                  <a:pt x="343752" y="256536"/>
                </a:lnTo>
                <a:lnTo>
                  <a:pt x="353647" y="258725"/>
                </a:lnTo>
                <a:lnTo>
                  <a:pt x="364246" y="256676"/>
                </a:lnTo>
                <a:lnTo>
                  <a:pt x="375007" y="249905"/>
                </a:lnTo>
                <a:lnTo>
                  <a:pt x="385391" y="237930"/>
                </a:lnTo>
                <a:lnTo>
                  <a:pt x="386577" y="226115"/>
                </a:lnTo>
                <a:lnTo>
                  <a:pt x="383152" y="214762"/>
                </a:lnTo>
                <a:lnTo>
                  <a:pt x="375285" y="205333"/>
                </a:lnTo>
                <a:lnTo>
                  <a:pt x="373646" y="204025"/>
                </a:lnTo>
                <a:lnTo>
                  <a:pt x="371906" y="202920"/>
                </a:lnTo>
                <a:lnTo>
                  <a:pt x="370116" y="202006"/>
                </a:lnTo>
                <a:lnTo>
                  <a:pt x="216122" y="79489"/>
                </a:lnTo>
                <a:close/>
              </a:path>
              <a:path w="386714" h="259080">
                <a:moveTo>
                  <a:pt x="118211" y="0"/>
                </a:moveTo>
                <a:lnTo>
                  <a:pt x="0" y="148577"/>
                </a:lnTo>
                <a:lnTo>
                  <a:pt x="39687" y="180149"/>
                </a:lnTo>
                <a:lnTo>
                  <a:pt x="119773" y="79489"/>
                </a:lnTo>
                <a:lnTo>
                  <a:pt x="216122" y="79489"/>
                </a:lnTo>
                <a:lnTo>
                  <a:pt x="157124" y="32550"/>
                </a:lnTo>
                <a:lnTo>
                  <a:pt x="157886" y="31572"/>
                </a:lnTo>
                <a:lnTo>
                  <a:pt x="118211" y="0"/>
                </a:lnTo>
                <a:close/>
              </a:path>
            </a:pathLst>
          </a:custGeom>
          <a:solidFill>
            <a:srgbClr val="B9B8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1674370" y="2716711"/>
            <a:ext cx="386715" cy="259079"/>
          </a:xfrm>
          <a:custGeom>
            <a:avLst/>
            <a:gdLst/>
            <a:ahLst/>
            <a:cxnLst/>
            <a:rect l="l" t="t" r="r" b="b"/>
            <a:pathLst>
              <a:path w="386714" h="259080">
                <a:moveTo>
                  <a:pt x="0" y="148577"/>
                </a:moveTo>
                <a:lnTo>
                  <a:pt x="118211" y="0"/>
                </a:lnTo>
                <a:lnTo>
                  <a:pt x="157886" y="31572"/>
                </a:lnTo>
                <a:lnTo>
                  <a:pt x="157124" y="32550"/>
                </a:lnTo>
                <a:lnTo>
                  <a:pt x="370116" y="202006"/>
                </a:lnTo>
                <a:lnTo>
                  <a:pt x="386577" y="226115"/>
                </a:lnTo>
                <a:lnTo>
                  <a:pt x="385391" y="237930"/>
                </a:lnTo>
                <a:lnTo>
                  <a:pt x="375007" y="249905"/>
                </a:lnTo>
                <a:lnTo>
                  <a:pt x="364246" y="256676"/>
                </a:lnTo>
                <a:lnTo>
                  <a:pt x="353647" y="258725"/>
                </a:lnTo>
                <a:lnTo>
                  <a:pt x="343752" y="256536"/>
                </a:lnTo>
                <a:lnTo>
                  <a:pt x="337388" y="252628"/>
                </a:lnTo>
                <a:lnTo>
                  <a:pt x="337248" y="252476"/>
                </a:lnTo>
                <a:lnTo>
                  <a:pt x="337083" y="252349"/>
                </a:lnTo>
                <a:lnTo>
                  <a:pt x="119773" y="79489"/>
                </a:lnTo>
                <a:lnTo>
                  <a:pt x="39687" y="180149"/>
                </a:lnTo>
                <a:lnTo>
                  <a:pt x="0" y="148577"/>
                </a:lnTo>
                <a:close/>
              </a:path>
            </a:pathLst>
          </a:custGeom>
          <a:ln w="510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1221469" y="2734872"/>
            <a:ext cx="797560" cy="520065"/>
          </a:xfrm>
          <a:custGeom>
            <a:avLst/>
            <a:gdLst/>
            <a:ahLst/>
            <a:cxnLst/>
            <a:rect l="l" t="t" r="r" b="b"/>
            <a:pathLst>
              <a:path w="797560" h="520064">
                <a:moveTo>
                  <a:pt x="153289" y="0"/>
                </a:moveTo>
                <a:lnTo>
                  <a:pt x="0" y="519468"/>
                </a:lnTo>
                <a:lnTo>
                  <a:pt x="797090" y="519468"/>
                </a:lnTo>
                <a:lnTo>
                  <a:pt x="623366" y="3403"/>
                </a:lnTo>
                <a:lnTo>
                  <a:pt x="153289" y="0"/>
                </a:lnTo>
                <a:close/>
              </a:path>
            </a:pathLst>
          </a:custGeom>
          <a:solidFill>
            <a:srgbClr val="F59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1484650" y="2475989"/>
            <a:ext cx="232410" cy="233045"/>
          </a:xfrm>
          <a:custGeom>
            <a:avLst/>
            <a:gdLst/>
            <a:ahLst/>
            <a:cxnLst/>
            <a:rect l="l" t="t" r="r" b="b"/>
            <a:pathLst>
              <a:path w="232410" h="233044">
                <a:moveTo>
                  <a:pt x="115779" y="0"/>
                </a:moveTo>
                <a:lnTo>
                  <a:pt x="73584" y="7862"/>
                </a:lnTo>
                <a:lnTo>
                  <a:pt x="38250" y="29479"/>
                </a:lnTo>
                <a:lnTo>
                  <a:pt x="12736" y="61891"/>
                </a:lnTo>
                <a:lnTo>
                  <a:pt x="0" y="102139"/>
                </a:lnTo>
                <a:lnTo>
                  <a:pt x="626" y="118843"/>
                </a:lnTo>
                <a:lnTo>
                  <a:pt x="11497" y="163169"/>
                </a:lnTo>
                <a:lnTo>
                  <a:pt x="33974" y="197983"/>
                </a:lnTo>
                <a:lnTo>
                  <a:pt x="65565" y="221684"/>
                </a:lnTo>
                <a:lnTo>
                  <a:pt x="103787" y="232724"/>
                </a:lnTo>
                <a:lnTo>
                  <a:pt x="120115" y="232030"/>
                </a:lnTo>
                <a:lnTo>
                  <a:pt x="163810" y="220771"/>
                </a:lnTo>
                <a:lnTo>
                  <a:pt x="186062" y="207784"/>
                </a:lnTo>
                <a:lnTo>
                  <a:pt x="115779" y="207784"/>
                </a:lnTo>
                <a:lnTo>
                  <a:pt x="101207" y="206626"/>
                </a:lnTo>
                <a:lnTo>
                  <a:pt x="62619" y="190682"/>
                </a:lnTo>
                <a:lnTo>
                  <a:pt x="35495" y="159805"/>
                </a:lnTo>
                <a:lnTo>
                  <a:pt x="24686" y="118790"/>
                </a:lnTo>
                <a:lnTo>
                  <a:pt x="25807" y="103867"/>
                </a:lnTo>
                <a:lnTo>
                  <a:pt x="41381" y="64546"/>
                </a:lnTo>
                <a:lnTo>
                  <a:pt x="71615" y="37019"/>
                </a:lnTo>
                <a:lnTo>
                  <a:pt x="111832" y="25636"/>
                </a:lnTo>
                <a:lnTo>
                  <a:pt x="187630" y="25636"/>
                </a:lnTo>
                <a:lnTo>
                  <a:pt x="186182" y="24338"/>
                </a:lnTo>
                <a:lnTo>
                  <a:pt x="150845" y="5430"/>
                </a:lnTo>
                <a:lnTo>
                  <a:pt x="123890" y="278"/>
                </a:lnTo>
                <a:lnTo>
                  <a:pt x="115779" y="0"/>
                </a:lnTo>
                <a:close/>
              </a:path>
              <a:path w="232410" h="233044">
                <a:moveTo>
                  <a:pt x="187630" y="25636"/>
                </a:moveTo>
                <a:lnTo>
                  <a:pt x="111832" y="25636"/>
                </a:lnTo>
                <a:lnTo>
                  <a:pt x="127127" y="26723"/>
                </a:lnTo>
                <a:lnTo>
                  <a:pt x="141523" y="29921"/>
                </a:lnTo>
                <a:lnTo>
                  <a:pt x="177858" y="50496"/>
                </a:lnTo>
                <a:lnTo>
                  <a:pt x="200823" y="84000"/>
                </a:lnTo>
                <a:lnTo>
                  <a:pt x="206745" y="111273"/>
                </a:lnTo>
                <a:lnTo>
                  <a:pt x="205694" y="126822"/>
                </a:lnTo>
                <a:lnTo>
                  <a:pt x="190712" y="167201"/>
                </a:lnTo>
                <a:lnTo>
                  <a:pt x="161450" y="195331"/>
                </a:lnTo>
                <a:lnTo>
                  <a:pt x="122357" y="207550"/>
                </a:lnTo>
                <a:lnTo>
                  <a:pt x="115779" y="207784"/>
                </a:lnTo>
                <a:lnTo>
                  <a:pt x="186062" y="207784"/>
                </a:lnTo>
                <a:lnTo>
                  <a:pt x="215093" y="177092"/>
                </a:lnTo>
                <a:lnTo>
                  <a:pt x="230063" y="140103"/>
                </a:lnTo>
                <a:lnTo>
                  <a:pt x="232027" y="126544"/>
                </a:lnTo>
                <a:lnTo>
                  <a:pt x="231278" y="110493"/>
                </a:lnTo>
                <a:lnTo>
                  <a:pt x="219714" y="67376"/>
                </a:lnTo>
                <a:lnTo>
                  <a:pt x="196214" y="33332"/>
                </a:lnTo>
                <a:lnTo>
                  <a:pt x="187630" y="25636"/>
                </a:lnTo>
                <a:close/>
              </a:path>
            </a:pathLst>
          </a:custGeom>
          <a:solidFill>
            <a:srgbClr val="F59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1574025" y="2671851"/>
            <a:ext cx="59690" cy="64769"/>
          </a:xfrm>
          <a:custGeom>
            <a:avLst/>
            <a:gdLst/>
            <a:ahLst/>
            <a:cxnLst/>
            <a:rect l="l" t="t" r="r" b="b"/>
            <a:pathLst>
              <a:path w="59689" h="64769">
                <a:moveTo>
                  <a:pt x="59613" y="64719"/>
                </a:moveTo>
                <a:lnTo>
                  <a:pt x="0" y="64719"/>
                </a:lnTo>
                <a:lnTo>
                  <a:pt x="0" y="0"/>
                </a:lnTo>
                <a:lnTo>
                  <a:pt x="59613" y="0"/>
                </a:lnTo>
                <a:lnTo>
                  <a:pt x="59613" y="64719"/>
                </a:lnTo>
                <a:close/>
              </a:path>
            </a:pathLst>
          </a:custGeom>
          <a:solidFill>
            <a:srgbClr val="F59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1313440" y="3566093"/>
            <a:ext cx="593090" cy="41275"/>
          </a:xfrm>
          <a:custGeom>
            <a:avLst/>
            <a:gdLst/>
            <a:ahLst/>
            <a:cxnLst/>
            <a:rect l="l" t="t" r="r" b="b"/>
            <a:pathLst>
              <a:path w="593089" h="41275">
                <a:moveTo>
                  <a:pt x="320660" y="0"/>
                </a:moveTo>
                <a:lnTo>
                  <a:pt x="272049" y="0"/>
                </a:lnTo>
                <a:lnTo>
                  <a:pt x="225139" y="525"/>
                </a:lnTo>
                <a:lnTo>
                  <a:pt x="160165" y="2212"/>
                </a:lnTo>
                <a:lnTo>
                  <a:pt x="121334" y="3873"/>
                </a:lnTo>
                <a:lnTo>
                  <a:pt x="71340" y="7066"/>
                </a:lnTo>
                <a:lnTo>
                  <a:pt x="33079" y="10973"/>
                </a:lnTo>
                <a:lnTo>
                  <a:pt x="0" y="20366"/>
                </a:lnTo>
                <a:lnTo>
                  <a:pt x="982" y="22043"/>
                </a:lnTo>
                <a:lnTo>
                  <a:pt x="44402" y="31132"/>
                </a:lnTo>
                <a:lnTo>
                  <a:pt x="86802" y="34817"/>
                </a:lnTo>
                <a:lnTo>
                  <a:pt x="160165" y="38520"/>
                </a:lnTo>
                <a:lnTo>
                  <a:pt x="202686" y="39759"/>
                </a:lnTo>
                <a:lnTo>
                  <a:pt x="272049" y="40733"/>
                </a:lnTo>
                <a:lnTo>
                  <a:pt x="320660" y="40733"/>
                </a:lnTo>
                <a:lnTo>
                  <a:pt x="390027" y="39759"/>
                </a:lnTo>
                <a:lnTo>
                  <a:pt x="432548" y="38520"/>
                </a:lnTo>
                <a:lnTo>
                  <a:pt x="471380" y="36859"/>
                </a:lnTo>
                <a:lnTo>
                  <a:pt x="521373" y="33666"/>
                </a:lnTo>
                <a:lnTo>
                  <a:pt x="559631" y="29759"/>
                </a:lnTo>
                <a:lnTo>
                  <a:pt x="592709" y="20366"/>
                </a:lnTo>
                <a:lnTo>
                  <a:pt x="591726" y="18690"/>
                </a:lnTo>
                <a:lnTo>
                  <a:pt x="548309" y="9600"/>
                </a:lnTo>
                <a:lnTo>
                  <a:pt x="505910" y="5915"/>
                </a:lnTo>
                <a:lnTo>
                  <a:pt x="432548" y="2212"/>
                </a:lnTo>
                <a:lnTo>
                  <a:pt x="367573" y="525"/>
                </a:lnTo>
                <a:lnTo>
                  <a:pt x="320660" y="0"/>
                </a:lnTo>
                <a:close/>
              </a:path>
            </a:pathLst>
          </a:custGeom>
          <a:solidFill>
            <a:srgbClr val="B9B8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2741281" y="2966502"/>
            <a:ext cx="332740" cy="536575"/>
          </a:xfrm>
          <a:custGeom>
            <a:avLst/>
            <a:gdLst/>
            <a:ahLst/>
            <a:cxnLst/>
            <a:rect l="l" t="t" r="r" b="b"/>
            <a:pathLst>
              <a:path w="332739" h="536575">
                <a:moveTo>
                  <a:pt x="302276" y="255473"/>
                </a:moveTo>
                <a:lnTo>
                  <a:pt x="219710" y="255473"/>
                </a:lnTo>
                <a:lnTo>
                  <a:pt x="97078" y="536498"/>
                </a:lnTo>
                <a:lnTo>
                  <a:pt x="302276" y="255473"/>
                </a:lnTo>
                <a:close/>
              </a:path>
              <a:path w="332739" h="536575">
                <a:moveTo>
                  <a:pt x="132842" y="0"/>
                </a:moveTo>
                <a:lnTo>
                  <a:pt x="0" y="301459"/>
                </a:lnTo>
                <a:lnTo>
                  <a:pt x="219710" y="255473"/>
                </a:lnTo>
                <a:lnTo>
                  <a:pt x="302276" y="255473"/>
                </a:lnTo>
                <a:lnTo>
                  <a:pt x="332117" y="214604"/>
                </a:lnTo>
                <a:lnTo>
                  <a:pt x="112407" y="214604"/>
                </a:lnTo>
                <a:lnTo>
                  <a:pt x="260578" y="10223"/>
                </a:lnTo>
                <a:lnTo>
                  <a:pt x="132842" y="0"/>
                </a:lnTo>
                <a:close/>
              </a:path>
            </a:pathLst>
          </a:custGeom>
          <a:solidFill>
            <a:srgbClr val="F59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2521571" y="2598620"/>
            <a:ext cx="383540" cy="383540"/>
          </a:xfrm>
          <a:custGeom>
            <a:avLst/>
            <a:gdLst/>
            <a:ahLst/>
            <a:cxnLst/>
            <a:rect l="l" t="t" r="r" b="b"/>
            <a:pathLst>
              <a:path w="383539" h="383539">
                <a:moveTo>
                  <a:pt x="191604" y="0"/>
                </a:moveTo>
                <a:lnTo>
                  <a:pt x="145557" y="5568"/>
                </a:lnTo>
                <a:lnTo>
                  <a:pt x="103547" y="21387"/>
                </a:lnTo>
                <a:lnTo>
                  <a:pt x="66906" y="46124"/>
                </a:lnTo>
                <a:lnTo>
                  <a:pt x="36966" y="78447"/>
                </a:lnTo>
                <a:lnTo>
                  <a:pt x="15056" y="117025"/>
                </a:lnTo>
                <a:lnTo>
                  <a:pt x="2507" y="160526"/>
                </a:lnTo>
                <a:lnTo>
                  <a:pt x="0" y="191604"/>
                </a:lnTo>
                <a:lnTo>
                  <a:pt x="635" y="207318"/>
                </a:lnTo>
                <a:lnTo>
                  <a:pt x="9767" y="252165"/>
                </a:lnTo>
                <a:lnTo>
                  <a:pt x="28704" y="292532"/>
                </a:lnTo>
                <a:lnTo>
                  <a:pt x="56116" y="327088"/>
                </a:lnTo>
                <a:lnTo>
                  <a:pt x="90671" y="354502"/>
                </a:lnTo>
                <a:lnTo>
                  <a:pt x="131039" y="373441"/>
                </a:lnTo>
                <a:lnTo>
                  <a:pt x="175889" y="382574"/>
                </a:lnTo>
                <a:lnTo>
                  <a:pt x="191604" y="383209"/>
                </a:lnTo>
                <a:lnTo>
                  <a:pt x="207318" y="382574"/>
                </a:lnTo>
                <a:lnTo>
                  <a:pt x="252165" y="373441"/>
                </a:lnTo>
                <a:lnTo>
                  <a:pt x="292532" y="354502"/>
                </a:lnTo>
                <a:lnTo>
                  <a:pt x="327088" y="327088"/>
                </a:lnTo>
                <a:lnTo>
                  <a:pt x="354502" y="292532"/>
                </a:lnTo>
                <a:lnTo>
                  <a:pt x="373441" y="252165"/>
                </a:lnTo>
                <a:lnTo>
                  <a:pt x="382574" y="207318"/>
                </a:lnTo>
                <a:lnTo>
                  <a:pt x="383209" y="191604"/>
                </a:lnTo>
                <a:lnTo>
                  <a:pt x="382574" y="175890"/>
                </a:lnTo>
                <a:lnTo>
                  <a:pt x="373441" y="131044"/>
                </a:lnTo>
                <a:lnTo>
                  <a:pt x="354502" y="90677"/>
                </a:lnTo>
                <a:lnTo>
                  <a:pt x="327088" y="56121"/>
                </a:lnTo>
                <a:lnTo>
                  <a:pt x="292532" y="28707"/>
                </a:lnTo>
                <a:lnTo>
                  <a:pt x="252165" y="9768"/>
                </a:lnTo>
                <a:lnTo>
                  <a:pt x="207318" y="635"/>
                </a:lnTo>
                <a:lnTo>
                  <a:pt x="191604" y="0"/>
                </a:lnTo>
                <a:close/>
              </a:path>
            </a:pathLst>
          </a:custGeom>
          <a:solidFill>
            <a:srgbClr val="B9B8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2746508" y="2475997"/>
            <a:ext cx="337185" cy="337185"/>
          </a:xfrm>
          <a:custGeom>
            <a:avLst/>
            <a:gdLst/>
            <a:ahLst/>
            <a:cxnLst/>
            <a:rect l="l" t="t" r="r" b="b"/>
            <a:pathLst>
              <a:path w="337185" h="337185">
                <a:moveTo>
                  <a:pt x="166447" y="0"/>
                </a:moveTo>
                <a:lnTo>
                  <a:pt x="124338" y="5855"/>
                </a:lnTo>
                <a:lnTo>
                  <a:pt x="86230" y="21593"/>
                </a:lnTo>
                <a:lnTo>
                  <a:pt x="53461" y="46024"/>
                </a:lnTo>
                <a:lnTo>
                  <a:pt x="27373" y="77958"/>
                </a:lnTo>
                <a:lnTo>
                  <a:pt x="9303" y="116206"/>
                </a:lnTo>
                <a:lnTo>
                  <a:pt x="592" y="159579"/>
                </a:lnTo>
                <a:lnTo>
                  <a:pt x="0" y="174970"/>
                </a:lnTo>
                <a:lnTo>
                  <a:pt x="1113" y="189050"/>
                </a:lnTo>
                <a:lnTo>
                  <a:pt x="11161" y="229010"/>
                </a:lnTo>
                <a:lnTo>
                  <a:pt x="30475" y="264549"/>
                </a:lnTo>
                <a:lnTo>
                  <a:pt x="58033" y="294385"/>
                </a:lnTo>
                <a:lnTo>
                  <a:pt x="92813" y="317234"/>
                </a:lnTo>
                <a:lnTo>
                  <a:pt x="133791" y="331813"/>
                </a:lnTo>
                <a:lnTo>
                  <a:pt x="179946" y="336840"/>
                </a:lnTo>
                <a:lnTo>
                  <a:pt x="194398" y="335245"/>
                </a:lnTo>
                <a:lnTo>
                  <a:pt x="235182" y="323520"/>
                </a:lnTo>
                <a:lnTo>
                  <a:pt x="271011" y="302487"/>
                </a:lnTo>
                <a:lnTo>
                  <a:pt x="300468" y="273561"/>
                </a:lnTo>
                <a:lnTo>
                  <a:pt x="322138" y="238158"/>
                </a:lnTo>
                <a:lnTo>
                  <a:pt x="334605" y="197694"/>
                </a:lnTo>
                <a:lnTo>
                  <a:pt x="337105" y="168605"/>
                </a:lnTo>
                <a:lnTo>
                  <a:pt x="336607" y="155551"/>
                </a:lnTo>
                <a:lnTo>
                  <a:pt x="327984" y="113810"/>
                </a:lnTo>
                <a:lnTo>
                  <a:pt x="309679" y="76541"/>
                </a:lnTo>
                <a:lnTo>
                  <a:pt x="283032" y="45135"/>
                </a:lnTo>
                <a:lnTo>
                  <a:pt x="249383" y="20983"/>
                </a:lnTo>
                <a:lnTo>
                  <a:pt x="210075" y="5474"/>
                </a:lnTo>
                <a:lnTo>
                  <a:pt x="166447" y="0"/>
                </a:lnTo>
                <a:close/>
              </a:path>
            </a:pathLst>
          </a:custGeom>
          <a:solidFill>
            <a:srgbClr val="B9B8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2787261" y="2705917"/>
            <a:ext cx="378460" cy="378460"/>
          </a:xfrm>
          <a:custGeom>
            <a:avLst/>
            <a:gdLst/>
            <a:ahLst/>
            <a:cxnLst/>
            <a:rect l="l" t="t" r="r" b="b"/>
            <a:pathLst>
              <a:path w="378460" h="378460">
                <a:moveTo>
                  <a:pt x="189052" y="0"/>
                </a:moveTo>
                <a:lnTo>
                  <a:pt x="143622" y="5494"/>
                </a:lnTo>
                <a:lnTo>
                  <a:pt x="102173" y="21102"/>
                </a:lnTo>
                <a:lnTo>
                  <a:pt x="66020" y="45509"/>
                </a:lnTo>
                <a:lnTo>
                  <a:pt x="36477" y="77402"/>
                </a:lnTo>
                <a:lnTo>
                  <a:pt x="14857" y="115466"/>
                </a:lnTo>
                <a:lnTo>
                  <a:pt x="2474" y="158387"/>
                </a:lnTo>
                <a:lnTo>
                  <a:pt x="0" y="189052"/>
                </a:lnTo>
                <a:lnTo>
                  <a:pt x="626" y="204556"/>
                </a:lnTo>
                <a:lnTo>
                  <a:pt x="9638" y="248805"/>
                </a:lnTo>
                <a:lnTo>
                  <a:pt x="28325" y="288635"/>
                </a:lnTo>
                <a:lnTo>
                  <a:pt x="55373" y="322730"/>
                </a:lnTo>
                <a:lnTo>
                  <a:pt x="89469" y="349779"/>
                </a:lnTo>
                <a:lnTo>
                  <a:pt x="129298" y="368466"/>
                </a:lnTo>
                <a:lnTo>
                  <a:pt x="173547" y="377477"/>
                </a:lnTo>
                <a:lnTo>
                  <a:pt x="189052" y="378104"/>
                </a:lnTo>
                <a:lnTo>
                  <a:pt x="204556" y="377477"/>
                </a:lnTo>
                <a:lnTo>
                  <a:pt x="248805" y="368466"/>
                </a:lnTo>
                <a:lnTo>
                  <a:pt x="288635" y="349779"/>
                </a:lnTo>
                <a:lnTo>
                  <a:pt x="322730" y="322730"/>
                </a:lnTo>
                <a:lnTo>
                  <a:pt x="349779" y="288635"/>
                </a:lnTo>
                <a:lnTo>
                  <a:pt x="368466" y="248805"/>
                </a:lnTo>
                <a:lnTo>
                  <a:pt x="377477" y="204556"/>
                </a:lnTo>
                <a:lnTo>
                  <a:pt x="378104" y="189052"/>
                </a:lnTo>
                <a:lnTo>
                  <a:pt x="377477" y="173547"/>
                </a:lnTo>
                <a:lnTo>
                  <a:pt x="368466" y="129298"/>
                </a:lnTo>
                <a:lnTo>
                  <a:pt x="349779" y="89469"/>
                </a:lnTo>
                <a:lnTo>
                  <a:pt x="322730" y="55373"/>
                </a:lnTo>
                <a:lnTo>
                  <a:pt x="288635" y="28325"/>
                </a:lnTo>
                <a:lnTo>
                  <a:pt x="248805" y="9638"/>
                </a:lnTo>
                <a:lnTo>
                  <a:pt x="204556" y="626"/>
                </a:lnTo>
                <a:lnTo>
                  <a:pt x="189052" y="0"/>
                </a:lnTo>
                <a:close/>
              </a:path>
            </a:pathLst>
          </a:custGeom>
          <a:solidFill>
            <a:srgbClr val="B9B8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2904780" y="2593502"/>
            <a:ext cx="393700" cy="393700"/>
          </a:xfrm>
          <a:custGeom>
            <a:avLst/>
            <a:gdLst/>
            <a:ahLst/>
            <a:cxnLst/>
            <a:rect l="l" t="t" r="r" b="b"/>
            <a:pathLst>
              <a:path w="393700" h="393700">
                <a:moveTo>
                  <a:pt x="196710" y="0"/>
                </a:moveTo>
                <a:lnTo>
                  <a:pt x="149439" y="5717"/>
                </a:lnTo>
                <a:lnTo>
                  <a:pt x="106312" y="21957"/>
                </a:lnTo>
                <a:lnTo>
                  <a:pt x="68695" y="47354"/>
                </a:lnTo>
                <a:lnTo>
                  <a:pt x="37954" y="80540"/>
                </a:lnTo>
                <a:lnTo>
                  <a:pt x="15459" y="120148"/>
                </a:lnTo>
                <a:lnTo>
                  <a:pt x="2574" y="164813"/>
                </a:lnTo>
                <a:lnTo>
                  <a:pt x="0" y="196723"/>
                </a:lnTo>
                <a:lnTo>
                  <a:pt x="652" y="212857"/>
                </a:lnTo>
                <a:lnTo>
                  <a:pt x="10028" y="258903"/>
                </a:lnTo>
                <a:lnTo>
                  <a:pt x="29472" y="300348"/>
                </a:lnTo>
                <a:lnTo>
                  <a:pt x="57616" y="335827"/>
                </a:lnTo>
                <a:lnTo>
                  <a:pt x="93093" y="363972"/>
                </a:lnTo>
                <a:lnTo>
                  <a:pt x="134536" y="383417"/>
                </a:lnTo>
                <a:lnTo>
                  <a:pt x="180577" y="392793"/>
                </a:lnTo>
                <a:lnTo>
                  <a:pt x="196710" y="393446"/>
                </a:lnTo>
                <a:lnTo>
                  <a:pt x="212844" y="392793"/>
                </a:lnTo>
                <a:lnTo>
                  <a:pt x="258890" y="383417"/>
                </a:lnTo>
                <a:lnTo>
                  <a:pt x="300336" y="363972"/>
                </a:lnTo>
                <a:lnTo>
                  <a:pt x="335814" y="335827"/>
                </a:lnTo>
                <a:lnTo>
                  <a:pt x="363960" y="300348"/>
                </a:lnTo>
                <a:lnTo>
                  <a:pt x="383404" y="258903"/>
                </a:lnTo>
                <a:lnTo>
                  <a:pt x="392781" y="212857"/>
                </a:lnTo>
                <a:lnTo>
                  <a:pt x="393433" y="196723"/>
                </a:lnTo>
                <a:lnTo>
                  <a:pt x="392781" y="180588"/>
                </a:lnTo>
                <a:lnTo>
                  <a:pt x="383404" y="134542"/>
                </a:lnTo>
                <a:lnTo>
                  <a:pt x="363960" y="93097"/>
                </a:lnTo>
                <a:lnTo>
                  <a:pt x="335814" y="57618"/>
                </a:lnTo>
                <a:lnTo>
                  <a:pt x="300336" y="29473"/>
                </a:lnTo>
                <a:lnTo>
                  <a:pt x="258890" y="10028"/>
                </a:lnTo>
                <a:lnTo>
                  <a:pt x="212844" y="652"/>
                </a:lnTo>
                <a:lnTo>
                  <a:pt x="196710" y="0"/>
                </a:lnTo>
                <a:close/>
              </a:path>
            </a:pathLst>
          </a:custGeom>
          <a:solidFill>
            <a:srgbClr val="B9B8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3114394" y="2700816"/>
            <a:ext cx="337185" cy="337185"/>
          </a:xfrm>
          <a:custGeom>
            <a:avLst/>
            <a:gdLst/>
            <a:ahLst/>
            <a:cxnLst/>
            <a:rect l="l" t="t" r="r" b="b"/>
            <a:pathLst>
              <a:path w="337185" h="337185">
                <a:moveTo>
                  <a:pt x="166447" y="0"/>
                </a:moveTo>
                <a:lnTo>
                  <a:pt x="124338" y="5855"/>
                </a:lnTo>
                <a:lnTo>
                  <a:pt x="86230" y="21593"/>
                </a:lnTo>
                <a:lnTo>
                  <a:pt x="53461" y="46024"/>
                </a:lnTo>
                <a:lnTo>
                  <a:pt x="27373" y="77958"/>
                </a:lnTo>
                <a:lnTo>
                  <a:pt x="9303" y="116206"/>
                </a:lnTo>
                <a:lnTo>
                  <a:pt x="592" y="159579"/>
                </a:lnTo>
                <a:lnTo>
                  <a:pt x="0" y="174970"/>
                </a:lnTo>
                <a:lnTo>
                  <a:pt x="1113" y="189050"/>
                </a:lnTo>
                <a:lnTo>
                  <a:pt x="11161" y="229010"/>
                </a:lnTo>
                <a:lnTo>
                  <a:pt x="30475" y="264549"/>
                </a:lnTo>
                <a:lnTo>
                  <a:pt x="58033" y="294385"/>
                </a:lnTo>
                <a:lnTo>
                  <a:pt x="92813" y="317234"/>
                </a:lnTo>
                <a:lnTo>
                  <a:pt x="133791" y="331813"/>
                </a:lnTo>
                <a:lnTo>
                  <a:pt x="179946" y="336840"/>
                </a:lnTo>
                <a:lnTo>
                  <a:pt x="194398" y="335245"/>
                </a:lnTo>
                <a:lnTo>
                  <a:pt x="235182" y="323520"/>
                </a:lnTo>
                <a:lnTo>
                  <a:pt x="271011" y="302487"/>
                </a:lnTo>
                <a:lnTo>
                  <a:pt x="300468" y="273561"/>
                </a:lnTo>
                <a:lnTo>
                  <a:pt x="322138" y="238158"/>
                </a:lnTo>
                <a:lnTo>
                  <a:pt x="334605" y="197694"/>
                </a:lnTo>
                <a:lnTo>
                  <a:pt x="337105" y="168605"/>
                </a:lnTo>
                <a:lnTo>
                  <a:pt x="336607" y="155551"/>
                </a:lnTo>
                <a:lnTo>
                  <a:pt x="327984" y="113810"/>
                </a:lnTo>
                <a:lnTo>
                  <a:pt x="309679" y="76541"/>
                </a:lnTo>
                <a:lnTo>
                  <a:pt x="283032" y="45135"/>
                </a:lnTo>
                <a:lnTo>
                  <a:pt x="249383" y="20983"/>
                </a:lnTo>
                <a:lnTo>
                  <a:pt x="210075" y="5474"/>
                </a:lnTo>
                <a:lnTo>
                  <a:pt x="166447" y="0"/>
                </a:lnTo>
                <a:close/>
              </a:path>
            </a:pathLst>
          </a:custGeom>
          <a:solidFill>
            <a:srgbClr val="B9B8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3012225" y="2511768"/>
            <a:ext cx="301625" cy="301625"/>
          </a:xfrm>
          <a:custGeom>
            <a:avLst/>
            <a:gdLst/>
            <a:ahLst/>
            <a:cxnLst/>
            <a:rect l="l" t="t" r="r" b="b"/>
            <a:pathLst>
              <a:path w="301625" h="301625">
                <a:moveTo>
                  <a:pt x="148196" y="0"/>
                </a:moveTo>
                <a:lnTo>
                  <a:pt x="106478" y="6579"/>
                </a:lnTo>
                <a:lnTo>
                  <a:pt x="69399" y="24004"/>
                </a:lnTo>
                <a:lnTo>
                  <a:pt x="38622" y="50829"/>
                </a:lnTo>
                <a:lnTo>
                  <a:pt x="15809" y="85608"/>
                </a:lnTo>
                <a:lnTo>
                  <a:pt x="2622" y="126897"/>
                </a:lnTo>
                <a:lnTo>
                  <a:pt x="0" y="157325"/>
                </a:lnTo>
                <a:lnTo>
                  <a:pt x="1257" y="171296"/>
                </a:lnTo>
                <a:lnTo>
                  <a:pt x="12417" y="210599"/>
                </a:lnTo>
                <a:lnTo>
                  <a:pt x="33707" y="244750"/>
                </a:lnTo>
                <a:lnTo>
                  <a:pt x="63906" y="272164"/>
                </a:lnTo>
                <a:lnTo>
                  <a:pt x="101793" y="291254"/>
                </a:lnTo>
                <a:lnTo>
                  <a:pt x="146146" y="300433"/>
                </a:lnTo>
                <a:lnTo>
                  <a:pt x="162156" y="301016"/>
                </a:lnTo>
                <a:lnTo>
                  <a:pt x="176547" y="299225"/>
                </a:lnTo>
                <a:lnTo>
                  <a:pt x="216739" y="286197"/>
                </a:lnTo>
                <a:lnTo>
                  <a:pt x="251084" y="263060"/>
                </a:lnTo>
                <a:lnTo>
                  <a:pt x="277810" y="231586"/>
                </a:lnTo>
                <a:lnTo>
                  <a:pt x="295145" y="193548"/>
                </a:lnTo>
                <a:lnTo>
                  <a:pt x="301317" y="150717"/>
                </a:lnTo>
                <a:lnTo>
                  <a:pt x="300727" y="137291"/>
                </a:lnTo>
                <a:lnTo>
                  <a:pt x="291065" y="96042"/>
                </a:lnTo>
                <a:lnTo>
                  <a:pt x="270829" y="60027"/>
                </a:lnTo>
                <a:lnTo>
                  <a:pt x="241669" y="30976"/>
                </a:lnTo>
                <a:lnTo>
                  <a:pt x="205236" y="10622"/>
                </a:lnTo>
                <a:lnTo>
                  <a:pt x="163179" y="693"/>
                </a:lnTo>
                <a:lnTo>
                  <a:pt x="148196" y="0"/>
                </a:lnTo>
                <a:close/>
              </a:path>
            </a:pathLst>
          </a:custGeom>
          <a:solidFill>
            <a:srgbClr val="B9B8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2664628" y="3620595"/>
            <a:ext cx="593090" cy="41275"/>
          </a:xfrm>
          <a:custGeom>
            <a:avLst/>
            <a:gdLst/>
            <a:ahLst/>
            <a:cxnLst/>
            <a:rect l="l" t="t" r="r" b="b"/>
            <a:pathLst>
              <a:path w="593089" h="41275">
                <a:moveTo>
                  <a:pt x="320660" y="0"/>
                </a:moveTo>
                <a:lnTo>
                  <a:pt x="272049" y="0"/>
                </a:lnTo>
                <a:lnTo>
                  <a:pt x="225139" y="525"/>
                </a:lnTo>
                <a:lnTo>
                  <a:pt x="160165" y="2212"/>
                </a:lnTo>
                <a:lnTo>
                  <a:pt x="121334" y="3873"/>
                </a:lnTo>
                <a:lnTo>
                  <a:pt x="71340" y="7066"/>
                </a:lnTo>
                <a:lnTo>
                  <a:pt x="33079" y="10973"/>
                </a:lnTo>
                <a:lnTo>
                  <a:pt x="0" y="20366"/>
                </a:lnTo>
                <a:lnTo>
                  <a:pt x="982" y="22043"/>
                </a:lnTo>
                <a:lnTo>
                  <a:pt x="44402" y="31132"/>
                </a:lnTo>
                <a:lnTo>
                  <a:pt x="86802" y="34817"/>
                </a:lnTo>
                <a:lnTo>
                  <a:pt x="160165" y="38520"/>
                </a:lnTo>
                <a:lnTo>
                  <a:pt x="202686" y="39759"/>
                </a:lnTo>
                <a:lnTo>
                  <a:pt x="272049" y="40733"/>
                </a:lnTo>
                <a:lnTo>
                  <a:pt x="320660" y="40733"/>
                </a:lnTo>
                <a:lnTo>
                  <a:pt x="390027" y="39759"/>
                </a:lnTo>
                <a:lnTo>
                  <a:pt x="432548" y="38520"/>
                </a:lnTo>
                <a:lnTo>
                  <a:pt x="471380" y="36859"/>
                </a:lnTo>
                <a:lnTo>
                  <a:pt x="521373" y="33666"/>
                </a:lnTo>
                <a:lnTo>
                  <a:pt x="559631" y="29759"/>
                </a:lnTo>
                <a:lnTo>
                  <a:pt x="592709" y="20366"/>
                </a:lnTo>
                <a:lnTo>
                  <a:pt x="591726" y="18690"/>
                </a:lnTo>
                <a:lnTo>
                  <a:pt x="548309" y="9600"/>
                </a:lnTo>
                <a:lnTo>
                  <a:pt x="505910" y="5915"/>
                </a:lnTo>
                <a:lnTo>
                  <a:pt x="432548" y="2212"/>
                </a:lnTo>
                <a:lnTo>
                  <a:pt x="367573" y="525"/>
                </a:lnTo>
                <a:lnTo>
                  <a:pt x="320660" y="0"/>
                </a:lnTo>
                <a:close/>
              </a:path>
            </a:pathLst>
          </a:custGeom>
          <a:solidFill>
            <a:srgbClr val="B9B8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3755283" y="2461506"/>
            <a:ext cx="1058376" cy="917183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3997458" y="3639348"/>
            <a:ext cx="593090" cy="41275"/>
          </a:xfrm>
          <a:custGeom>
            <a:avLst/>
            <a:gdLst/>
            <a:ahLst/>
            <a:cxnLst/>
            <a:rect l="l" t="t" r="r" b="b"/>
            <a:pathLst>
              <a:path w="593089" h="41275">
                <a:moveTo>
                  <a:pt x="320660" y="0"/>
                </a:moveTo>
                <a:lnTo>
                  <a:pt x="272049" y="0"/>
                </a:lnTo>
                <a:lnTo>
                  <a:pt x="225139" y="525"/>
                </a:lnTo>
                <a:lnTo>
                  <a:pt x="160165" y="2212"/>
                </a:lnTo>
                <a:lnTo>
                  <a:pt x="121334" y="3873"/>
                </a:lnTo>
                <a:lnTo>
                  <a:pt x="71340" y="7066"/>
                </a:lnTo>
                <a:lnTo>
                  <a:pt x="33079" y="10973"/>
                </a:lnTo>
                <a:lnTo>
                  <a:pt x="0" y="20366"/>
                </a:lnTo>
                <a:lnTo>
                  <a:pt x="982" y="22043"/>
                </a:lnTo>
                <a:lnTo>
                  <a:pt x="44402" y="31132"/>
                </a:lnTo>
                <a:lnTo>
                  <a:pt x="86802" y="34817"/>
                </a:lnTo>
                <a:lnTo>
                  <a:pt x="160165" y="38520"/>
                </a:lnTo>
                <a:lnTo>
                  <a:pt x="202686" y="39759"/>
                </a:lnTo>
                <a:lnTo>
                  <a:pt x="272049" y="40733"/>
                </a:lnTo>
                <a:lnTo>
                  <a:pt x="320660" y="40733"/>
                </a:lnTo>
                <a:lnTo>
                  <a:pt x="390027" y="39759"/>
                </a:lnTo>
                <a:lnTo>
                  <a:pt x="432548" y="38520"/>
                </a:lnTo>
                <a:lnTo>
                  <a:pt x="471380" y="36859"/>
                </a:lnTo>
                <a:lnTo>
                  <a:pt x="521373" y="33666"/>
                </a:lnTo>
                <a:lnTo>
                  <a:pt x="559631" y="29759"/>
                </a:lnTo>
                <a:lnTo>
                  <a:pt x="592709" y="20366"/>
                </a:lnTo>
                <a:lnTo>
                  <a:pt x="591726" y="18690"/>
                </a:lnTo>
                <a:lnTo>
                  <a:pt x="548309" y="9600"/>
                </a:lnTo>
                <a:lnTo>
                  <a:pt x="505910" y="5915"/>
                </a:lnTo>
                <a:lnTo>
                  <a:pt x="432548" y="2212"/>
                </a:lnTo>
                <a:lnTo>
                  <a:pt x="367573" y="525"/>
                </a:lnTo>
                <a:lnTo>
                  <a:pt x="320660" y="0"/>
                </a:lnTo>
                <a:close/>
              </a:path>
            </a:pathLst>
          </a:custGeom>
          <a:solidFill>
            <a:srgbClr val="B9B8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 txBox="1"/>
          <p:nvPr/>
        </p:nvSpPr>
        <p:spPr>
          <a:xfrm>
            <a:off x="1192904" y="3694630"/>
            <a:ext cx="827405" cy="575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 indent="-635">
              <a:lnSpc>
                <a:spcPct val="102000"/>
              </a:lnSpc>
            </a:pPr>
            <a:r>
              <a:rPr dirty="0" sz="1250" spc="-114">
                <a:latin typeface="Helvetica Neue"/>
                <a:cs typeface="Helvetica Neue"/>
              </a:rPr>
              <a:t>T</a:t>
            </a:r>
            <a:r>
              <a:rPr dirty="0" sz="1250" spc="5">
                <a:latin typeface="Helvetica Neue"/>
                <a:cs typeface="Helvetica Neue"/>
              </a:rPr>
              <a:t>ransport</a:t>
            </a:r>
            <a:r>
              <a:rPr dirty="0" sz="1250" spc="5">
                <a:latin typeface="Helvetica Neue"/>
                <a:cs typeface="Helvetica Neue"/>
              </a:rPr>
              <a:t> de</a:t>
            </a:r>
            <a:r>
              <a:rPr dirty="0" sz="1250" spc="5">
                <a:latin typeface="Helvetica Neue"/>
                <a:cs typeface="Helvetica Neue"/>
              </a:rPr>
              <a:t> </a:t>
            </a:r>
            <a:r>
              <a:rPr dirty="0" sz="1250" spc="5">
                <a:latin typeface="Helvetica Neue"/>
                <a:cs typeface="Helvetica Neue"/>
              </a:rPr>
              <a:t>cha</a:t>
            </a:r>
            <a:r>
              <a:rPr dirty="0" sz="1250" spc="-40">
                <a:latin typeface="Helvetica Neue"/>
                <a:cs typeface="Helvetica Neue"/>
              </a:rPr>
              <a:t>r</a:t>
            </a:r>
            <a:r>
              <a:rPr dirty="0" sz="1250" spc="5">
                <a:latin typeface="Helvetica Neue"/>
                <a:cs typeface="Helvetica Neue"/>
              </a:rPr>
              <a:t>ges</a:t>
            </a:r>
            <a:r>
              <a:rPr dirty="0" sz="1250" spc="5">
                <a:latin typeface="Helvetica Neue"/>
                <a:cs typeface="Helvetica Neue"/>
              </a:rPr>
              <a:t> lou</a:t>
            </a:r>
            <a:r>
              <a:rPr dirty="0" sz="1250" spc="-25">
                <a:latin typeface="Helvetica Neue"/>
                <a:cs typeface="Helvetica Neue"/>
              </a:rPr>
              <a:t>r</a:t>
            </a:r>
            <a:r>
              <a:rPr dirty="0" sz="1250" spc="5">
                <a:latin typeface="Helvetica Neue"/>
                <a:cs typeface="Helvetica Neue"/>
              </a:rPr>
              <a:t>des</a:t>
            </a:r>
            <a:endParaRPr sz="1250">
              <a:latin typeface="Helvetica Neue"/>
              <a:cs typeface="Helvetica Neue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2388142" y="4306341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 h="0">
                <a:moveTo>
                  <a:pt x="0" y="0"/>
                </a:moveTo>
                <a:lnTo>
                  <a:pt x="122121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 txBox="1"/>
          <p:nvPr/>
        </p:nvSpPr>
        <p:spPr>
          <a:xfrm>
            <a:off x="2263936" y="3694630"/>
            <a:ext cx="1358265" cy="638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1475"/>
              </a:lnSpc>
            </a:pPr>
            <a:r>
              <a:rPr dirty="0" sz="1250" spc="5">
                <a:latin typeface="Helvetica Neue"/>
                <a:cs typeface="Helvetica Neue"/>
              </a:rPr>
              <a:t>Interventions</a:t>
            </a:r>
            <a:endParaRPr sz="1250">
              <a:latin typeface="Helvetica Neue"/>
              <a:cs typeface="Helvetica Neue"/>
            </a:endParaRPr>
          </a:p>
          <a:p>
            <a:pPr algn="ctr">
              <a:lnSpc>
                <a:spcPts val="1175"/>
              </a:lnSpc>
            </a:pPr>
            <a:r>
              <a:rPr dirty="0" sz="1000">
                <a:latin typeface="Helvetica Neue"/>
                <a:cs typeface="Helvetica Neue"/>
              </a:rPr>
              <a:t>&gt; tout temps</a:t>
            </a:r>
            <a:endParaRPr sz="1000">
              <a:latin typeface="Helvetica Neue"/>
              <a:cs typeface="Helvetica Neue"/>
            </a:endParaRPr>
          </a:p>
          <a:p>
            <a:pPr algn="ctr">
              <a:lnSpc>
                <a:spcPct val="100000"/>
              </a:lnSpc>
            </a:pPr>
            <a:r>
              <a:rPr dirty="0" sz="1000">
                <a:latin typeface="Helvetica Neue"/>
                <a:cs typeface="Helvetica Neue"/>
              </a:rPr>
              <a:t>&gt; tous terrains</a:t>
            </a:r>
            <a:endParaRPr sz="1000">
              <a:latin typeface="Helvetica Neue"/>
              <a:cs typeface="Helvetica Neue"/>
            </a:endParaRPr>
          </a:p>
          <a:p>
            <a:pPr algn="ctr">
              <a:lnSpc>
                <a:spcPct val="100000"/>
              </a:lnSpc>
            </a:pPr>
            <a:r>
              <a:rPr dirty="0" sz="1000">
                <a:latin typeface="Helvetica Neue"/>
                <a:cs typeface="Helvetica Neue"/>
              </a:rPr>
              <a:t>&gt; </a:t>
            </a:r>
            <a:r>
              <a:rPr dirty="0" sz="1000">
                <a:latin typeface="Helvetica Neue Medium"/>
                <a:cs typeface="Helvetica Neue Medium"/>
              </a:rPr>
              <a:t>sans structu</a:t>
            </a:r>
            <a:r>
              <a:rPr dirty="0" sz="1000" spc="-20">
                <a:latin typeface="Helvetica Neue Medium"/>
                <a:cs typeface="Helvetica Neue Medium"/>
              </a:rPr>
              <a:t>r</a:t>
            </a:r>
            <a:r>
              <a:rPr dirty="0" sz="1000">
                <a:latin typeface="Helvetica Neue Medium"/>
                <a:cs typeface="Helvetica Neue Medium"/>
              </a:rPr>
              <a:t>e au sol</a:t>
            </a:r>
            <a:endParaRPr sz="1000">
              <a:latin typeface="Helvetica Neue Medium"/>
              <a:cs typeface="Helvetica Neue Medium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3793057" y="3694630"/>
            <a:ext cx="973455" cy="381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34290">
              <a:lnSpc>
                <a:spcPct val="102000"/>
              </a:lnSpc>
            </a:pPr>
            <a:r>
              <a:rPr dirty="0" sz="1250" spc="5">
                <a:latin typeface="Helvetica Neue"/>
                <a:cs typeface="Helvetica Neue"/>
              </a:rPr>
              <a:t>Observation longue</a:t>
            </a:r>
            <a:r>
              <a:rPr dirty="0" sz="1250" spc="5">
                <a:latin typeface="Helvetica Neue"/>
                <a:cs typeface="Helvetica Neue"/>
              </a:rPr>
              <a:t> </a:t>
            </a:r>
            <a:r>
              <a:rPr dirty="0" sz="1250" spc="5">
                <a:latin typeface="Helvetica Neue"/>
                <a:cs typeface="Helvetica Neue"/>
              </a:rPr>
              <a:t>durée</a:t>
            </a:r>
            <a:endParaRPr sz="1250">
              <a:latin typeface="Helvetica Neue"/>
              <a:cs typeface="Helvetica Neue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1512001" y="4896008"/>
            <a:ext cx="2838450" cy="586105"/>
          </a:xfrm>
          <a:custGeom>
            <a:avLst/>
            <a:gdLst/>
            <a:ahLst/>
            <a:cxnLst/>
            <a:rect l="l" t="t" r="r" b="b"/>
            <a:pathLst>
              <a:path w="2838450" h="586104">
                <a:moveTo>
                  <a:pt x="0" y="0"/>
                </a:moveTo>
                <a:lnTo>
                  <a:pt x="0" y="280035"/>
                </a:lnTo>
                <a:lnTo>
                  <a:pt x="1455013" y="585635"/>
                </a:lnTo>
                <a:lnTo>
                  <a:pt x="2722718" y="305600"/>
                </a:lnTo>
                <a:lnTo>
                  <a:pt x="1456588" y="305600"/>
                </a:lnTo>
                <a:lnTo>
                  <a:pt x="0" y="0"/>
                </a:lnTo>
                <a:close/>
              </a:path>
              <a:path w="2838450" h="586104">
                <a:moveTo>
                  <a:pt x="2838450" y="0"/>
                </a:moveTo>
                <a:lnTo>
                  <a:pt x="1456588" y="305600"/>
                </a:lnTo>
                <a:lnTo>
                  <a:pt x="2722718" y="305600"/>
                </a:lnTo>
                <a:lnTo>
                  <a:pt x="2838450" y="280035"/>
                </a:lnTo>
                <a:lnTo>
                  <a:pt x="2838450" y="0"/>
                </a:lnTo>
                <a:close/>
              </a:path>
            </a:pathLst>
          </a:custGeom>
          <a:solidFill>
            <a:srgbClr val="F59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 txBox="1"/>
          <p:nvPr/>
        </p:nvSpPr>
        <p:spPr>
          <a:xfrm>
            <a:off x="8891993" y="6336004"/>
            <a:ext cx="1575435" cy="441325"/>
          </a:xfrm>
          <a:prstGeom prst="rect">
            <a:avLst/>
          </a:prstGeom>
          <a:solidFill>
            <a:srgbClr val="B9B8B8"/>
          </a:solidFill>
        </p:spPr>
        <p:txBody>
          <a:bodyPr wrap="square" lIns="0" tIns="0" rIns="0" bIns="0" rtlCol="0" vert="horz">
            <a:spAutoFit/>
          </a:bodyPr>
          <a:lstStyle/>
          <a:p>
            <a:pPr marL="251460" marR="154940">
              <a:lnSpc>
                <a:spcPct val="100000"/>
              </a:lnSpc>
            </a:pPr>
            <a:r>
              <a:rPr dirty="0" sz="900" i="1">
                <a:latin typeface="Helvetica Neue Light"/>
                <a:cs typeface="Helvetica Neue Light"/>
              </a:rPr>
              <a:t>Services de Renseigne- ment, et de sécurité f</a:t>
            </a:r>
            <a:r>
              <a:rPr dirty="0" sz="900" spc="-20" i="1">
                <a:latin typeface="Helvetica Neue Light"/>
                <a:cs typeface="Helvetica Neue Light"/>
              </a:rPr>
              <a:t>r</a:t>
            </a:r>
            <a:r>
              <a:rPr dirty="0" sz="900" i="1">
                <a:latin typeface="Helvetica Neue Light"/>
                <a:cs typeface="Helvetica Neue Light"/>
              </a:rPr>
              <a:t>ontaliè</a:t>
            </a:r>
            <a:r>
              <a:rPr dirty="0" sz="900" spc="-20" i="1">
                <a:latin typeface="Helvetica Neue Light"/>
                <a:cs typeface="Helvetica Neue Light"/>
              </a:rPr>
              <a:t>r</a:t>
            </a:r>
            <a:r>
              <a:rPr dirty="0" sz="900" i="1">
                <a:latin typeface="Helvetica Neue Light"/>
                <a:cs typeface="Helvetica Neue Light"/>
              </a:rPr>
              <a:t>e, …</a:t>
            </a:r>
            <a:endParaRPr sz="900">
              <a:latin typeface="Helvetica Neue Light"/>
              <a:cs typeface="Helvetica Neue Light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8838006" y="2530805"/>
            <a:ext cx="1647189" cy="441325"/>
          </a:xfrm>
          <a:prstGeom prst="rect">
            <a:avLst/>
          </a:prstGeom>
          <a:solidFill>
            <a:srgbClr val="B9B8B8"/>
          </a:solidFill>
        </p:spPr>
        <p:txBody>
          <a:bodyPr wrap="square" lIns="0" tIns="0" rIns="0" bIns="0" rtlCol="0" vert="horz">
            <a:spAutoFit/>
          </a:bodyPr>
          <a:lstStyle/>
          <a:p>
            <a:pPr marL="251460" marR="269240">
              <a:lnSpc>
                <a:spcPct val="100000"/>
              </a:lnSpc>
            </a:pPr>
            <a:r>
              <a:rPr dirty="0" sz="900" i="1">
                <a:latin typeface="Helvetica Neue Light"/>
                <a:cs typeface="Helvetica Neue Light"/>
              </a:rPr>
              <a:t>Airbus, Renault, A</a:t>
            </a:r>
            <a:r>
              <a:rPr dirty="0" sz="900" spc="-20" i="1">
                <a:latin typeface="Helvetica Neue Light"/>
                <a:cs typeface="Helvetica Neue Light"/>
              </a:rPr>
              <a:t>r</a:t>
            </a:r>
            <a:r>
              <a:rPr dirty="0" sz="900" i="1">
                <a:latin typeface="Helvetica Neue Light"/>
                <a:cs typeface="Helvetica Neue Light"/>
              </a:rPr>
              <a:t>eva,</a:t>
            </a:r>
            <a:r>
              <a:rPr dirty="0" sz="900" i="1">
                <a:latin typeface="Helvetica Neue Light"/>
                <a:cs typeface="Helvetica Neue Light"/>
              </a:rPr>
              <a:t> Pét</a:t>
            </a:r>
            <a:r>
              <a:rPr dirty="0" sz="900" spc="-20" i="1">
                <a:latin typeface="Helvetica Neue Light"/>
                <a:cs typeface="Helvetica Neue Light"/>
              </a:rPr>
              <a:t>r</a:t>
            </a:r>
            <a:r>
              <a:rPr dirty="0" sz="900" i="1">
                <a:latin typeface="Helvetica Neue Light"/>
                <a:cs typeface="Helvetica Neue Light"/>
              </a:rPr>
              <a:t>oliers, La Poste,</a:t>
            </a:r>
            <a:r>
              <a:rPr dirty="0" sz="900" i="1">
                <a:latin typeface="Helvetica Neue Light"/>
                <a:cs typeface="Helvetica Neue Light"/>
              </a:rPr>
              <a:t> </a:t>
            </a:r>
            <a:r>
              <a:rPr dirty="0" sz="900" spc="-100" i="1">
                <a:latin typeface="Helvetica Neue Light"/>
                <a:cs typeface="Helvetica Neue Light"/>
              </a:rPr>
              <a:t>T</a:t>
            </a:r>
            <a:r>
              <a:rPr dirty="0" sz="900" i="1">
                <a:latin typeface="Helvetica Neue Light"/>
                <a:cs typeface="Helvetica Neue Light"/>
              </a:rPr>
              <a:t>elecom, ...</a:t>
            </a:r>
            <a:endParaRPr sz="900">
              <a:latin typeface="Helvetica Neue Light"/>
              <a:cs typeface="Helvetica Neue Light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8856002" y="4185005"/>
            <a:ext cx="1620520" cy="855344"/>
          </a:xfrm>
          <a:prstGeom prst="rect">
            <a:avLst/>
          </a:prstGeom>
          <a:solidFill>
            <a:srgbClr val="B9B8B8"/>
          </a:solidFill>
        </p:spPr>
        <p:txBody>
          <a:bodyPr wrap="square" lIns="0" tIns="0" rIns="0" bIns="0" rtlCol="0" vert="horz">
            <a:spAutoFit/>
          </a:bodyPr>
          <a:lstStyle/>
          <a:p>
            <a:pPr marL="251460" marR="318135">
              <a:lnSpc>
                <a:spcPct val="100000"/>
              </a:lnSpc>
            </a:pPr>
            <a:r>
              <a:rPr dirty="0" sz="900" i="1">
                <a:latin typeface="Helvetica Neue Light"/>
                <a:cs typeface="Helvetica Neue Light"/>
              </a:rPr>
              <a:t>Gouve</a:t>
            </a:r>
            <a:r>
              <a:rPr dirty="0" sz="900" spc="15" i="1">
                <a:latin typeface="Helvetica Neue Light"/>
                <a:cs typeface="Helvetica Neue Light"/>
              </a:rPr>
              <a:t>r</a:t>
            </a:r>
            <a:r>
              <a:rPr dirty="0" sz="900" i="1">
                <a:latin typeface="Helvetica Neue Light"/>
                <a:cs typeface="Helvetica Neue Light"/>
              </a:rPr>
              <a:t>nements,</a:t>
            </a:r>
            <a:r>
              <a:rPr dirty="0" sz="900" i="1">
                <a:latin typeface="Helvetica Neue Light"/>
                <a:cs typeface="Helvetica Neue Light"/>
              </a:rPr>
              <a:t> ass. inte</a:t>
            </a:r>
            <a:r>
              <a:rPr dirty="0" sz="900" spc="15" i="1">
                <a:latin typeface="Helvetica Neue Light"/>
                <a:cs typeface="Helvetica Neue Light"/>
              </a:rPr>
              <a:t>r</a:t>
            </a:r>
            <a:r>
              <a:rPr dirty="0" sz="900" i="1">
                <a:latin typeface="Helvetica Neue Light"/>
                <a:cs typeface="Helvetica Neue Light"/>
              </a:rPr>
              <a:t>nationales</a:t>
            </a:r>
            <a:r>
              <a:rPr dirty="0" sz="900" i="1">
                <a:latin typeface="Helvetica Neue Light"/>
                <a:cs typeface="Helvetica Neue Light"/>
              </a:rPr>
              <a:t> UE (H4R), US Fo</a:t>
            </a:r>
            <a:r>
              <a:rPr dirty="0" sz="900" spc="-20" i="1">
                <a:latin typeface="Helvetica Neue Light"/>
                <a:cs typeface="Helvetica Neue Light"/>
              </a:rPr>
              <a:t>r</a:t>
            </a:r>
            <a:r>
              <a:rPr dirty="0" sz="900" i="1">
                <a:latin typeface="Helvetica Neue Light"/>
                <a:cs typeface="Helvetica Neue Light"/>
              </a:rPr>
              <a:t>est,</a:t>
            </a:r>
            <a:r>
              <a:rPr dirty="0" sz="900" i="1">
                <a:latin typeface="Helvetica Neue Light"/>
                <a:cs typeface="Helvetica Neue Light"/>
              </a:rPr>
              <a:t> ONU,…</a:t>
            </a:r>
            <a:endParaRPr sz="900">
              <a:latin typeface="Helvetica Neue Light"/>
              <a:cs typeface="Helvetica Neue Light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8870122" y="646584"/>
            <a:ext cx="1676400" cy="625475"/>
          </a:xfrm>
          <a:custGeom>
            <a:avLst/>
            <a:gdLst/>
            <a:ahLst/>
            <a:cxnLst/>
            <a:rect l="l" t="t" r="r" b="b"/>
            <a:pathLst>
              <a:path w="1676400" h="625475">
                <a:moveTo>
                  <a:pt x="33147" y="165226"/>
                </a:moveTo>
                <a:lnTo>
                  <a:pt x="1104" y="204787"/>
                </a:lnTo>
                <a:lnTo>
                  <a:pt x="0" y="206159"/>
                </a:lnTo>
                <a:lnTo>
                  <a:pt x="190" y="207898"/>
                </a:lnTo>
                <a:lnTo>
                  <a:pt x="40246" y="589102"/>
                </a:lnTo>
                <a:lnTo>
                  <a:pt x="40436" y="590842"/>
                </a:lnTo>
                <a:lnTo>
                  <a:pt x="41795" y="591946"/>
                </a:lnTo>
                <a:lnTo>
                  <a:pt x="81368" y="623989"/>
                </a:lnTo>
                <a:lnTo>
                  <a:pt x="82727" y="625093"/>
                </a:lnTo>
                <a:lnTo>
                  <a:pt x="84467" y="624916"/>
                </a:lnTo>
                <a:lnTo>
                  <a:pt x="1640001" y="461416"/>
                </a:lnTo>
                <a:lnTo>
                  <a:pt x="1641754" y="461238"/>
                </a:lnTo>
                <a:lnTo>
                  <a:pt x="1642859" y="459866"/>
                </a:lnTo>
                <a:lnTo>
                  <a:pt x="1674888" y="420306"/>
                </a:lnTo>
                <a:lnTo>
                  <a:pt x="1675993" y="418934"/>
                </a:lnTo>
                <a:lnTo>
                  <a:pt x="1675815" y="417194"/>
                </a:lnTo>
                <a:lnTo>
                  <a:pt x="1635747" y="35991"/>
                </a:lnTo>
                <a:lnTo>
                  <a:pt x="1635569" y="34251"/>
                </a:lnTo>
                <a:lnTo>
                  <a:pt x="1634197" y="33146"/>
                </a:lnTo>
                <a:lnTo>
                  <a:pt x="1594637" y="1104"/>
                </a:lnTo>
                <a:lnTo>
                  <a:pt x="1593265" y="0"/>
                </a:lnTo>
                <a:lnTo>
                  <a:pt x="1591525" y="190"/>
                </a:lnTo>
                <a:lnTo>
                  <a:pt x="35991" y="163677"/>
                </a:lnTo>
                <a:lnTo>
                  <a:pt x="34251" y="163868"/>
                </a:lnTo>
                <a:lnTo>
                  <a:pt x="33147" y="165226"/>
                </a:lnTo>
                <a:close/>
              </a:path>
            </a:pathLst>
          </a:custGeom>
          <a:ln w="4229">
            <a:solidFill>
              <a:srgbClr val="CD17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8884773" y="661229"/>
            <a:ext cx="1647189" cy="596265"/>
          </a:xfrm>
          <a:custGeom>
            <a:avLst/>
            <a:gdLst/>
            <a:ahLst/>
            <a:cxnLst/>
            <a:rect l="l" t="t" r="r" b="b"/>
            <a:pathLst>
              <a:path w="1647190" h="596265">
                <a:moveTo>
                  <a:pt x="23975" y="157275"/>
                </a:moveTo>
                <a:lnTo>
                  <a:pt x="15983" y="167145"/>
                </a:lnTo>
                <a:lnTo>
                  <a:pt x="7991" y="177015"/>
                </a:lnTo>
                <a:lnTo>
                  <a:pt x="0" y="186885"/>
                </a:lnTo>
                <a:lnTo>
                  <a:pt x="2382" y="226614"/>
                </a:lnTo>
                <a:lnTo>
                  <a:pt x="5082" y="265953"/>
                </a:lnTo>
                <a:lnTo>
                  <a:pt x="8062" y="304945"/>
                </a:lnTo>
                <a:lnTo>
                  <a:pt x="11288" y="343635"/>
                </a:lnTo>
                <a:lnTo>
                  <a:pt x="14725" y="382064"/>
                </a:lnTo>
                <a:lnTo>
                  <a:pt x="18338" y="420277"/>
                </a:lnTo>
                <a:lnTo>
                  <a:pt x="22091" y="458316"/>
                </a:lnTo>
                <a:lnTo>
                  <a:pt x="25950" y="496226"/>
                </a:lnTo>
                <a:lnTo>
                  <a:pt x="31859" y="552941"/>
                </a:lnTo>
                <a:lnTo>
                  <a:pt x="43713" y="579820"/>
                </a:lnTo>
                <a:lnTo>
                  <a:pt x="53583" y="587812"/>
                </a:lnTo>
                <a:lnTo>
                  <a:pt x="63454" y="595804"/>
                </a:lnTo>
                <a:lnTo>
                  <a:pt x="142090" y="588482"/>
                </a:lnTo>
                <a:lnTo>
                  <a:pt x="220623" y="581077"/>
                </a:lnTo>
                <a:lnTo>
                  <a:pt x="299057" y="573593"/>
                </a:lnTo>
                <a:lnTo>
                  <a:pt x="377399" y="566034"/>
                </a:lnTo>
                <a:lnTo>
                  <a:pt x="455652" y="558406"/>
                </a:lnTo>
                <a:lnTo>
                  <a:pt x="533824" y="550711"/>
                </a:lnTo>
                <a:lnTo>
                  <a:pt x="611920" y="542955"/>
                </a:lnTo>
                <a:lnTo>
                  <a:pt x="689944" y="535142"/>
                </a:lnTo>
                <a:lnTo>
                  <a:pt x="767903" y="527277"/>
                </a:lnTo>
                <a:lnTo>
                  <a:pt x="845803" y="519363"/>
                </a:lnTo>
                <a:lnTo>
                  <a:pt x="923648" y="511405"/>
                </a:lnTo>
                <a:lnTo>
                  <a:pt x="1001444" y="503407"/>
                </a:lnTo>
                <a:lnTo>
                  <a:pt x="1079198" y="495375"/>
                </a:lnTo>
                <a:lnTo>
                  <a:pt x="1156914" y="487311"/>
                </a:lnTo>
                <a:lnTo>
                  <a:pt x="1234597" y="479221"/>
                </a:lnTo>
                <a:lnTo>
                  <a:pt x="1312254" y="471110"/>
                </a:lnTo>
                <a:lnTo>
                  <a:pt x="1389890" y="462980"/>
                </a:lnTo>
                <a:lnTo>
                  <a:pt x="1467511" y="454837"/>
                </a:lnTo>
                <a:lnTo>
                  <a:pt x="1545121" y="446685"/>
                </a:lnTo>
                <a:lnTo>
                  <a:pt x="1622728" y="438529"/>
                </a:lnTo>
                <a:lnTo>
                  <a:pt x="1630720" y="428659"/>
                </a:lnTo>
                <a:lnTo>
                  <a:pt x="1638712" y="418789"/>
                </a:lnTo>
                <a:lnTo>
                  <a:pt x="1646704" y="408919"/>
                </a:lnTo>
                <a:lnTo>
                  <a:pt x="1645554" y="389003"/>
                </a:lnTo>
                <a:lnTo>
                  <a:pt x="1644321" y="369190"/>
                </a:lnTo>
                <a:lnTo>
                  <a:pt x="1641621" y="329851"/>
                </a:lnTo>
                <a:lnTo>
                  <a:pt x="1638641" y="290858"/>
                </a:lnTo>
                <a:lnTo>
                  <a:pt x="1635415" y="252169"/>
                </a:lnTo>
                <a:lnTo>
                  <a:pt x="1631978" y="213740"/>
                </a:lnTo>
                <a:lnTo>
                  <a:pt x="1628365" y="175527"/>
                </a:lnTo>
                <a:lnTo>
                  <a:pt x="1624612" y="137487"/>
                </a:lnTo>
                <a:lnTo>
                  <a:pt x="1620753" y="99578"/>
                </a:lnTo>
                <a:lnTo>
                  <a:pt x="1614844" y="42863"/>
                </a:lnTo>
                <a:lnTo>
                  <a:pt x="1602990" y="15983"/>
                </a:lnTo>
                <a:lnTo>
                  <a:pt x="1593120" y="7991"/>
                </a:lnTo>
                <a:lnTo>
                  <a:pt x="1583250" y="0"/>
                </a:lnTo>
                <a:lnTo>
                  <a:pt x="1504613" y="7321"/>
                </a:lnTo>
                <a:lnTo>
                  <a:pt x="1426080" y="14727"/>
                </a:lnTo>
                <a:lnTo>
                  <a:pt x="1347646" y="22211"/>
                </a:lnTo>
                <a:lnTo>
                  <a:pt x="1269304" y="29769"/>
                </a:lnTo>
                <a:lnTo>
                  <a:pt x="1191051" y="37398"/>
                </a:lnTo>
                <a:lnTo>
                  <a:pt x="1112879" y="45092"/>
                </a:lnTo>
                <a:lnTo>
                  <a:pt x="1034784" y="52848"/>
                </a:lnTo>
                <a:lnTo>
                  <a:pt x="956759" y="60661"/>
                </a:lnTo>
                <a:lnTo>
                  <a:pt x="878800" y="68527"/>
                </a:lnTo>
                <a:lnTo>
                  <a:pt x="800900" y="76441"/>
                </a:lnTo>
                <a:lnTo>
                  <a:pt x="723055" y="84399"/>
                </a:lnTo>
                <a:lnTo>
                  <a:pt x="645259" y="92396"/>
                </a:lnTo>
                <a:lnTo>
                  <a:pt x="567505" y="100429"/>
                </a:lnTo>
                <a:lnTo>
                  <a:pt x="489790" y="108492"/>
                </a:lnTo>
                <a:lnTo>
                  <a:pt x="412106" y="116582"/>
                </a:lnTo>
                <a:lnTo>
                  <a:pt x="334449" y="124694"/>
                </a:lnTo>
                <a:lnTo>
                  <a:pt x="256813" y="132824"/>
                </a:lnTo>
                <a:lnTo>
                  <a:pt x="179192" y="140966"/>
                </a:lnTo>
                <a:lnTo>
                  <a:pt x="101582" y="149118"/>
                </a:lnTo>
                <a:lnTo>
                  <a:pt x="23975" y="157275"/>
                </a:lnTo>
                <a:close/>
              </a:path>
            </a:pathLst>
          </a:custGeom>
          <a:ln w="4229">
            <a:solidFill>
              <a:srgbClr val="CD17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 txBox="1"/>
          <p:nvPr/>
        </p:nvSpPr>
        <p:spPr>
          <a:xfrm rot="21300000">
            <a:off x="9015590" y="825306"/>
            <a:ext cx="1419051" cy="252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985"/>
              </a:lnSpc>
            </a:pPr>
            <a:r>
              <a:rPr dirty="0" sz="1750" spc="15">
                <a:solidFill>
                  <a:srgbClr val="CD1719"/>
                </a:solidFill>
                <a:latin typeface="Helvetica Neue UltraLight"/>
                <a:cs typeface="Helvetica Neue UltraLight"/>
              </a:rPr>
              <a:t>CONFIDENTIEL</a:t>
            </a:r>
            <a:endParaRPr sz="1750">
              <a:latin typeface="Helvetica Neue UltraLight"/>
              <a:cs typeface="Helvetica Neue UltraLight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5843435" y="1386004"/>
            <a:ext cx="0" cy="5760085"/>
          </a:xfrm>
          <a:custGeom>
            <a:avLst/>
            <a:gdLst/>
            <a:ahLst/>
            <a:cxnLst/>
            <a:rect l="l" t="t" r="r" b="b"/>
            <a:pathLst>
              <a:path w="0" h="5760084">
                <a:moveTo>
                  <a:pt x="0" y="0"/>
                </a:moveTo>
                <a:lnTo>
                  <a:pt x="0" y="5759996"/>
                </a:lnTo>
              </a:path>
            </a:pathLst>
          </a:custGeom>
          <a:ln w="422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5834964" y="1386004"/>
            <a:ext cx="0" cy="5760085"/>
          </a:xfrm>
          <a:custGeom>
            <a:avLst/>
            <a:gdLst/>
            <a:ahLst/>
            <a:cxnLst/>
            <a:rect l="l" t="t" r="r" b="b"/>
            <a:pathLst>
              <a:path w="0" h="5760084">
                <a:moveTo>
                  <a:pt x="0" y="0"/>
                </a:moveTo>
                <a:lnTo>
                  <a:pt x="0" y="5759996"/>
                </a:lnTo>
              </a:path>
            </a:pathLst>
          </a:custGeom>
          <a:ln w="422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 txBox="1"/>
          <p:nvPr/>
        </p:nvSpPr>
        <p:spPr>
          <a:xfrm>
            <a:off x="10279565" y="7110653"/>
            <a:ext cx="110489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B9B8B8"/>
                </a:solidFill>
                <a:latin typeface="Helvetica Neue"/>
                <a:cs typeface="Helvetica Neue"/>
              </a:rPr>
              <a:t>3</a:t>
            </a:r>
            <a:endParaRPr sz="1200">
              <a:latin typeface="Helvetica Neue"/>
              <a:cs typeface="Helvetica Ne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3096" y="2062192"/>
            <a:ext cx="9231705" cy="3807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611608" y="5749072"/>
            <a:ext cx="11430" cy="8890"/>
          </a:xfrm>
          <a:custGeom>
            <a:avLst/>
            <a:gdLst/>
            <a:ahLst/>
            <a:cxnLst/>
            <a:rect l="l" t="t" r="r" b="b"/>
            <a:pathLst>
              <a:path w="11429" h="8889">
                <a:moveTo>
                  <a:pt x="9651" y="0"/>
                </a:moveTo>
                <a:lnTo>
                  <a:pt x="4597" y="0"/>
                </a:lnTo>
                <a:lnTo>
                  <a:pt x="0" y="5676"/>
                </a:lnTo>
                <a:lnTo>
                  <a:pt x="3035" y="8267"/>
                </a:lnTo>
                <a:lnTo>
                  <a:pt x="3428" y="8013"/>
                </a:lnTo>
                <a:lnTo>
                  <a:pt x="8140" y="8001"/>
                </a:lnTo>
                <a:lnTo>
                  <a:pt x="9105" y="7874"/>
                </a:lnTo>
                <a:lnTo>
                  <a:pt x="8547" y="4127"/>
                </a:lnTo>
                <a:lnTo>
                  <a:pt x="8915" y="2552"/>
                </a:lnTo>
                <a:lnTo>
                  <a:pt x="11125" y="622"/>
                </a:lnTo>
                <a:lnTo>
                  <a:pt x="10413" y="190"/>
                </a:lnTo>
                <a:lnTo>
                  <a:pt x="9651" y="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626502" y="5290875"/>
            <a:ext cx="309623" cy="3650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056579" y="5557534"/>
            <a:ext cx="15240" cy="11430"/>
          </a:xfrm>
          <a:custGeom>
            <a:avLst/>
            <a:gdLst/>
            <a:ahLst/>
            <a:cxnLst/>
            <a:rect l="l" t="t" r="r" b="b"/>
            <a:pathLst>
              <a:path w="15240" h="11429">
                <a:moveTo>
                  <a:pt x="7441" y="4162"/>
                </a:moveTo>
                <a:lnTo>
                  <a:pt x="8420" y="6083"/>
                </a:lnTo>
                <a:lnTo>
                  <a:pt x="6870" y="7467"/>
                </a:lnTo>
                <a:lnTo>
                  <a:pt x="4381" y="8013"/>
                </a:lnTo>
                <a:lnTo>
                  <a:pt x="7518" y="11315"/>
                </a:lnTo>
                <a:lnTo>
                  <a:pt x="9347" y="10363"/>
                </a:lnTo>
                <a:lnTo>
                  <a:pt x="10909" y="9220"/>
                </a:lnTo>
                <a:lnTo>
                  <a:pt x="13766" y="9220"/>
                </a:lnTo>
                <a:lnTo>
                  <a:pt x="9804" y="7251"/>
                </a:lnTo>
                <a:lnTo>
                  <a:pt x="7441" y="4162"/>
                </a:lnTo>
                <a:close/>
              </a:path>
              <a:path w="15240" h="11429">
                <a:moveTo>
                  <a:pt x="12946" y="1904"/>
                </a:moveTo>
                <a:lnTo>
                  <a:pt x="9156" y="1904"/>
                </a:lnTo>
                <a:lnTo>
                  <a:pt x="10198" y="2197"/>
                </a:lnTo>
                <a:lnTo>
                  <a:pt x="11720" y="2920"/>
                </a:lnTo>
                <a:lnTo>
                  <a:pt x="11656" y="3390"/>
                </a:lnTo>
                <a:lnTo>
                  <a:pt x="11264" y="5346"/>
                </a:lnTo>
                <a:lnTo>
                  <a:pt x="12014" y="3390"/>
                </a:lnTo>
                <a:lnTo>
                  <a:pt x="12946" y="1904"/>
                </a:lnTo>
                <a:close/>
              </a:path>
              <a:path w="15240" h="11429">
                <a:moveTo>
                  <a:pt x="6793" y="3314"/>
                </a:moveTo>
                <a:lnTo>
                  <a:pt x="7441" y="4162"/>
                </a:lnTo>
                <a:lnTo>
                  <a:pt x="7048" y="3390"/>
                </a:lnTo>
                <a:lnTo>
                  <a:pt x="6793" y="3314"/>
                </a:lnTo>
                <a:close/>
              </a:path>
              <a:path w="15240" h="11429">
                <a:moveTo>
                  <a:pt x="6385" y="2781"/>
                </a:moveTo>
                <a:lnTo>
                  <a:pt x="4483" y="2781"/>
                </a:lnTo>
                <a:lnTo>
                  <a:pt x="5689" y="2984"/>
                </a:lnTo>
                <a:lnTo>
                  <a:pt x="6793" y="3314"/>
                </a:lnTo>
                <a:lnTo>
                  <a:pt x="6385" y="2781"/>
                </a:lnTo>
                <a:close/>
              </a:path>
              <a:path w="15240" h="11429">
                <a:moveTo>
                  <a:pt x="5918" y="0"/>
                </a:moveTo>
                <a:lnTo>
                  <a:pt x="1854" y="0"/>
                </a:lnTo>
                <a:lnTo>
                  <a:pt x="0" y="622"/>
                </a:lnTo>
                <a:lnTo>
                  <a:pt x="1244" y="3213"/>
                </a:lnTo>
                <a:lnTo>
                  <a:pt x="1841" y="2920"/>
                </a:lnTo>
                <a:lnTo>
                  <a:pt x="2578" y="2781"/>
                </a:lnTo>
                <a:lnTo>
                  <a:pt x="6385" y="2781"/>
                </a:lnTo>
                <a:lnTo>
                  <a:pt x="5715" y="1904"/>
                </a:lnTo>
                <a:lnTo>
                  <a:pt x="12946" y="1904"/>
                </a:lnTo>
                <a:lnTo>
                  <a:pt x="13106" y="1650"/>
                </a:lnTo>
                <a:lnTo>
                  <a:pt x="14631" y="546"/>
                </a:lnTo>
                <a:lnTo>
                  <a:pt x="13716" y="546"/>
                </a:lnTo>
                <a:lnTo>
                  <a:pt x="10337" y="419"/>
                </a:lnTo>
                <a:lnTo>
                  <a:pt x="5918" y="0"/>
                </a:lnTo>
                <a:close/>
              </a:path>
              <a:path w="15240" h="11429">
                <a:moveTo>
                  <a:pt x="14859" y="380"/>
                </a:moveTo>
                <a:lnTo>
                  <a:pt x="13716" y="546"/>
                </a:lnTo>
                <a:lnTo>
                  <a:pt x="14631" y="546"/>
                </a:lnTo>
                <a:lnTo>
                  <a:pt x="14859" y="38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072269" y="5571723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634" y="0"/>
                </a:moveTo>
                <a:lnTo>
                  <a:pt x="0" y="2387"/>
                </a:lnTo>
                <a:lnTo>
                  <a:pt x="1193" y="1917"/>
                </a:lnTo>
                <a:lnTo>
                  <a:pt x="2006" y="1879"/>
                </a:lnTo>
                <a:lnTo>
                  <a:pt x="634" y="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623365" y="3192065"/>
            <a:ext cx="8890" cy="3810"/>
          </a:xfrm>
          <a:custGeom>
            <a:avLst/>
            <a:gdLst/>
            <a:ahLst/>
            <a:cxnLst/>
            <a:rect l="l" t="t" r="r" b="b"/>
            <a:pathLst>
              <a:path w="8889" h="3810">
                <a:moveTo>
                  <a:pt x="6705" y="0"/>
                </a:moveTo>
                <a:lnTo>
                  <a:pt x="4610" y="0"/>
                </a:lnTo>
                <a:lnTo>
                  <a:pt x="3721" y="88"/>
                </a:lnTo>
                <a:lnTo>
                  <a:pt x="0" y="965"/>
                </a:lnTo>
                <a:lnTo>
                  <a:pt x="4343" y="3606"/>
                </a:lnTo>
                <a:lnTo>
                  <a:pt x="7023" y="3581"/>
                </a:lnTo>
                <a:lnTo>
                  <a:pt x="8318" y="1625"/>
                </a:lnTo>
                <a:lnTo>
                  <a:pt x="6705" y="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632961" y="3194456"/>
            <a:ext cx="13335" cy="5080"/>
          </a:xfrm>
          <a:custGeom>
            <a:avLst/>
            <a:gdLst/>
            <a:ahLst/>
            <a:cxnLst/>
            <a:rect l="l" t="t" r="r" b="b"/>
            <a:pathLst>
              <a:path w="13335" h="5080">
                <a:moveTo>
                  <a:pt x="12124" y="3784"/>
                </a:moveTo>
                <a:lnTo>
                  <a:pt x="4953" y="3784"/>
                </a:lnTo>
                <a:lnTo>
                  <a:pt x="7454" y="4940"/>
                </a:lnTo>
                <a:lnTo>
                  <a:pt x="8864" y="4432"/>
                </a:lnTo>
                <a:lnTo>
                  <a:pt x="10363" y="4203"/>
                </a:lnTo>
                <a:lnTo>
                  <a:pt x="12757" y="4203"/>
                </a:lnTo>
                <a:lnTo>
                  <a:pt x="12124" y="3784"/>
                </a:lnTo>
                <a:close/>
              </a:path>
              <a:path w="13335" h="5080">
                <a:moveTo>
                  <a:pt x="12757" y="4203"/>
                </a:moveTo>
                <a:lnTo>
                  <a:pt x="10363" y="4203"/>
                </a:lnTo>
                <a:lnTo>
                  <a:pt x="12776" y="4216"/>
                </a:lnTo>
                <a:close/>
              </a:path>
              <a:path w="13335" h="5080">
                <a:moveTo>
                  <a:pt x="6096" y="0"/>
                </a:moveTo>
                <a:lnTo>
                  <a:pt x="1511" y="0"/>
                </a:lnTo>
                <a:lnTo>
                  <a:pt x="393" y="622"/>
                </a:lnTo>
                <a:lnTo>
                  <a:pt x="0" y="2311"/>
                </a:lnTo>
                <a:lnTo>
                  <a:pt x="2298" y="3924"/>
                </a:lnTo>
                <a:lnTo>
                  <a:pt x="4953" y="3784"/>
                </a:lnTo>
                <a:lnTo>
                  <a:pt x="12124" y="3784"/>
                </a:lnTo>
                <a:lnTo>
                  <a:pt x="10706" y="2844"/>
                </a:lnTo>
                <a:lnTo>
                  <a:pt x="6096" y="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639991" y="3189365"/>
            <a:ext cx="12065" cy="5715"/>
          </a:xfrm>
          <a:custGeom>
            <a:avLst/>
            <a:gdLst/>
            <a:ahLst/>
            <a:cxnLst/>
            <a:rect l="l" t="t" r="r" b="b"/>
            <a:pathLst>
              <a:path w="12064" h="5714">
                <a:moveTo>
                  <a:pt x="0" y="0"/>
                </a:moveTo>
                <a:lnTo>
                  <a:pt x="2247" y="3594"/>
                </a:lnTo>
                <a:lnTo>
                  <a:pt x="7861" y="4419"/>
                </a:lnTo>
                <a:lnTo>
                  <a:pt x="11582" y="5245"/>
                </a:lnTo>
                <a:lnTo>
                  <a:pt x="8331" y="2489"/>
                </a:lnTo>
                <a:lnTo>
                  <a:pt x="4089" y="952"/>
                </a:lnTo>
                <a:lnTo>
                  <a:pt x="0" y="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659572" y="3187033"/>
            <a:ext cx="13970" cy="5715"/>
          </a:xfrm>
          <a:custGeom>
            <a:avLst/>
            <a:gdLst/>
            <a:ahLst/>
            <a:cxnLst/>
            <a:rect l="l" t="t" r="r" b="b"/>
            <a:pathLst>
              <a:path w="13970" h="5714">
                <a:moveTo>
                  <a:pt x="10058" y="0"/>
                </a:moveTo>
                <a:lnTo>
                  <a:pt x="6642" y="0"/>
                </a:lnTo>
                <a:lnTo>
                  <a:pt x="5715" y="63"/>
                </a:lnTo>
                <a:lnTo>
                  <a:pt x="0" y="1968"/>
                </a:lnTo>
                <a:lnTo>
                  <a:pt x="6527" y="4813"/>
                </a:lnTo>
                <a:lnTo>
                  <a:pt x="9258" y="5232"/>
                </a:lnTo>
                <a:lnTo>
                  <a:pt x="13576" y="3733"/>
                </a:lnTo>
                <a:lnTo>
                  <a:pt x="10058" y="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699229" y="3212818"/>
            <a:ext cx="21590" cy="6350"/>
          </a:xfrm>
          <a:custGeom>
            <a:avLst/>
            <a:gdLst/>
            <a:ahLst/>
            <a:cxnLst/>
            <a:rect l="l" t="t" r="r" b="b"/>
            <a:pathLst>
              <a:path w="21589" h="6350">
                <a:moveTo>
                  <a:pt x="4051" y="0"/>
                </a:moveTo>
                <a:lnTo>
                  <a:pt x="0" y="4013"/>
                </a:lnTo>
                <a:lnTo>
                  <a:pt x="12661" y="5753"/>
                </a:lnTo>
                <a:lnTo>
                  <a:pt x="15189" y="5575"/>
                </a:lnTo>
                <a:lnTo>
                  <a:pt x="21336" y="5575"/>
                </a:lnTo>
                <a:lnTo>
                  <a:pt x="20753" y="2260"/>
                </a:lnTo>
                <a:lnTo>
                  <a:pt x="8140" y="2260"/>
                </a:lnTo>
                <a:lnTo>
                  <a:pt x="5994" y="1803"/>
                </a:lnTo>
                <a:lnTo>
                  <a:pt x="4051" y="0"/>
                </a:lnTo>
                <a:close/>
              </a:path>
              <a:path w="21589" h="6350">
                <a:moveTo>
                  <a:pt x="16916" y="1638"/>
                </a:moveTo>
                <a:lnTo>
                  <a:pt x="11671" y="2260"/>
                </a:lnTo>
                <a:lnTo>
                  <a:pt x="20753" y="2260"/>
                </a:lnTo>
                <a:lnTo>
                  <a:pt x="20688" y="1892"/>
                </a:lnTo>
                <a:lnTo>
                  <a:pt x="19875" y="1727"/>
                </a:lnTo>
                <a:lnTo>
                  <a:pt x="16916" y="1638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719195" y="3238228"/>
            <a:ext cx="3810" cy="3175"/>
          </a:xfrm>
          <a:custGeom>
            <a:avLst/>
            <a:gdLst/>
            <a:ahLst/>
            <a:cxnLst/>
            <a:rect l="l" t="t" r="r" b="b"/>
            <a:pathLst>
              <a:path w="3810" h="3175">
                <a:moveTo>
                  <a:pt x="2514" y="0"/>
                </a:moveTo>
                <a:lnTo>
                  <a:pt x="1104" y="0"/>
                </a:lnTo>
                <a:lnTo>
                  <a:pt x="0" y="152"/>
                </a:lnTo>
                <a:lnTo>
                  <a:pt x="3632" y="2565"/>
                </a:lnTo>
                <a:lnTo>
                  <a:pt x="3441" y="863"/>
                </a:lnTo>
                <a:lnTo>
                  <a:pt x="2514" y="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255788" y="3669472"/>
            <a:ext cx="6350" cy="6985"/>
          </a:xfrm>
          <a:custGeom>
            <a:avLst/>
            <a:gdLst/>
            <a:ahLst/>
            <a:cxnLst/>
            <a:rect l="l" t="t" r="r" b="b"/>
            <a:pathLst>
              <a:path w="6350" h="6985">
                <a:moveTo>
                  <a:pt x="5156" y="0"/>
                </a:moveTo>
                <a:lnTo>
                  <a:pt x="3505" y="1511"/>
                </a:lnTo>
                <a:lnTo>
                  <a:pt x="0" y="3454"/>
                </a:lnTo>
                <a:lnTo>
                  <a:pt x="1981" y="6680"/>
                </a:lnTo>
                <a:lnTo>
                  <a:pt x="2387" y="4089"/>
                </a:lnTo>
                <a:lnTo>
                  <a:pt x="6057" y="3124"/>
                </a:lnTo>
                <a:lnTo>
                  <a:pt x="5156" y="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265807" y="3663109"/>
            <a:ext cx="17780" cy="10795"/>
          </a:xfrm>
          <a:custGeom>
            <a:avLst/>
            <a:gdLst/>
            <a:ahLst/>
            <a:cxnLst/>
            <a:rect l="l" t="t" r="r" b="b"/>
            <a:pathLst>
              <a:path w="17780" h="10795">
                <a:moveTo>
                  <a:pt x="17602" y="0"/>
                </a:moveTo>
                <a:lnTo>
                  <a:pt x="10934" y="0"/>
                </a:lnTo>
                <a:lnTo>
                  <a:pt x="2044" y="381"/>
                </a:lnTo>
                <a:lnTo>
                  <a:pt x="0" y="8940"/>
                </a:lnTo>
                <a:lnTo>
                  <a:pt x="11214" y="10363"/>
                </a:lnTo>
                <a:lnTo>
                  <a:pt x="13563" y="8826"/>
                </a:lnTo>
                <a:lnTo>
                  <a:pt x="17602" y="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07293" y="3679316"/>
            <a:ext cx="15240" cy="12065"/>
          </a:xfrm>
          <a:custGeom>
            <a:avLst/>
            <a:gdLst/>
            <a:ahLst/>
            <a:cxnLst/>
            <a:rect l="l" t="t" r="r" b="b"/>
            <a:pathLst>
              <a:path w="15240" h="12064">
                <a:moveTo>
                  <a:pt x="14234" y="9207"/>
                </a:moveTo>
                <a:lnTo>
                  <a:pt x="8623" y="9207"/>
                </a:lnTo>
                <a:lnTo>
                  <a:pt x="11709" y="11887"/>
                </a:lnTo>
                <a:lnTo>
                  <a:pt x="15214" y="11950"/>
                </a:lnTo>
                <a:lnTo>
                  <a:pt x="14234" y="9207"/>
                </a:lnTo>
                <a:close/>
              </a:path>
              <a:path w="15240" h="12064">
                <a:moveTo>
                  <a:pt x="7581" y="0"/>
                </a:moveTo>
                <a:lnTo>
                  <a:pt x="6984" y="0"/>
                </a:lnTo>
                <a:lnTo>
                  <a:pt x="5270" y="101"/>
                </a:lnTo>
                <a:lnTo>
                  <a:pt x="0" y="2781"/>
                </a:lnTo>
                <a:lnTo>
                  <a:pt x="457" y="4711"/>
                </a:lnTo>
                <a:lnTo>
                  <a:pt x="1765" y="9347"/>
                </a:lnTo>
                <a:lnTo>
                  <a:pt x="8623" y="9207"/>
                </a:lnTo>
                <a:lnTo>
                  <a:pt x="14234" y="9207"/>
                </a:lnTo>
                <a:lnTo>
                  <a:pt x="14147" y="8966"/>
                </a:lnTo>
                <a:lnTo>
                  <a:pt x="10325" y="2997"/>
                </a:lnTo>
                <a:lnTo>
                  <a:pt x="7581" y="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332438" y="3692771"/>
            <a:ext cx="14604" cy="4445"/>
          </a:xfrm>
          <a:custGeom>
            <a:avLst/>
            <a:gdLst/>
            <a:ahLst/>
            <a:cxnLst/>
            <a:rect l="l" t="t" r="r" b="b"/>
            <a:pathLst>
              <a:path w="14605" h="4445">
                <a:moveTo>
                  <a:pt x="13915" y="3149"/>
                </a:moveTo>
                <a:lnTo>
                  <a:pt x="4838" y="3149"/>
                </a:lnTo>
                <a:lnTo>
                  <a:pt x="7581" y="3682"/>
                </a:lnTo>
                <a:lnTo>
                  <a:pt x="10502" y="4394"/>
                </a:lnTo>
                <a:lnTo>
                  <a:pt x="12903" y="4406"/>
                </a:lnTo>
                <a:lnTo>
                  <a:pt x="13915" y="3149"/>
                </a:lnTo>
                <a:close/>
              </a:path>
              <a:path w="14605" h="4445">
                <a:moveTo>
                  <a:pt x="5080" y="0"/>
                </a:moveTo>
                <a:lnTo>
                  <a:pt x="1612" y="0"/>
                </a:lnTo>
                <a:lnTo>
                  <a:pt x="0" y="685"/>
                </a:lnTo>
                <a:lnTo>
                  <a:pt x="127" y="3251"/>
                </a:lnTo>
                <a:lnTo>
                  <a:pt x="4838" y="3149"/>
                </a:lnTo>
                <a:lnTo>
                  <a:pt x="13915" y="3149"/>
                </a:lnTo>
                <a:lnTo>
                  <a:pt x="14058" y="2971"/>
                </a:lnTo>
                <a:lnTo>
                  <a:pt x="13318" y="965"/>
                </a:lnTo>
                <a:lnTo>
                  <a:pt x="10909" y="965"/>
                </a:lnTo>
                <a:lnTo>
                  <a:pt x="5080" y="0"/>
                </a:lnTo>
                <a:close/>
              </a:path>
              <a:path w="14605" h="4445">
                <a:moveTo>
                  <a:pt x="13271" y="838"/>
                </a:moveTo>
                <a:lnTo>
                  <a:pt x="10909" y="965"/>
                </a:lnTo>
                <a:lnTo>
                  <a:pt x="13318" y="965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338125" y="3700941"/>
            <a:ext cx="8255" cy="5715"/>
          </a:xfrm>
          <a:custGeom>
            <a:avLst/>
            <a:gdLst/>
            <a:ahLst/>
            <a:cxnLst/>
            <a:rect l="l" t="t" r="r" b="b"/>
            <a:pathLst>
              <a:path w="8255" h="5714">
                <a:moveTo>
                  <a:pt x="4635" y="0"/>
                </a:moveTo>
                <a:lnTo>
                  <a:pt x="1485" y="0"/>
                </a:lnTo>
                <a:lnTo>
                  <a:pt x="469" y="88"/>
                </a:lnTo>
                <a:lnTo>
                  <a:pt x="0" y="330"/>
                </a:lnTo>
                <a:lnTo>
                  <a:pt x="1219" y="1981"/>
                </a:lnTo>
                <a:lnTo>
                  <a:pt x="2565" y="3530"/>
                </a:lnTo>
                <a:lnTo>
                  <a:pt x="3987" y="5105"/>
                </a:lnTo>
                <a:lnTo>
                  <a:pt x="7874" y="3937"/>
                </a:lnTo>
                <a:lnTo>
                  <a:pt x="4635" y="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47255" y="3698161"/>
            <a:ext cx="20320" cy="12700"/>
          </a:xfrm>
          <a:custGeom>
            <a:avLst/>
            <a:gdLst/>
            <a:ahLst/>
            <a:cxnLst/>
            <a:rect l="l" t="t" r="r" b="b"/>
            <a:pathLst>
              <a:path w="20319" h="12700">
                <a:moveTo>
                  <a:pt x="3263" y="0"/>
                </a:moveTo>
                <a:lnTo>
                  <a:pt x="1295" y="0"/>
                </a:lnTo>
                <a:lnTo>
                  <a:pt x="914" y="266"/>
                </a:lnTo>
                <a:lnTo>
                  <a:pt x="736" y="965"/>
                </a:lnTo>
                <a:lnTo>
                  <a:pt x="0" y="3390"/>
                </a:lnTo>
                <a:lnTo>
                  <a:pt x="889" y="4762"/>
                </a:lnTo>
                <a:lnTo>
                  <a:pt x="3594" y="6172"/>
                </a:lnTo>
                <a:lnTo>
                  <a:pt x="7277" y="8255"/>
                </a:lnTo>
                <a:lnTo>
                  <a:pt x="5626" y="9829"/>
                </a:lnTo>
                <a:lnTo>
                  <a:pt x="8369" y="12420"/>
                </a:lnTo>
                <a:lnTo>
                  <a:pt x="10769" y="11404"/>
                </a:lnTo>
                <a:lnTo>
                  <a:pt x="20005" y="11404"/>
                </a:lnTo>
                <a:lnTo>
                  <a:pt x="17018" y="6400"/>
                </a:lnTo>
                <a:lnTo>
                  <a:pt x="15285" y="3390"/>
                </a:lnTo>
                <a:lnTo>
                  <a:pt x="10769" y="3390"/>
                </a:lnTo>
                <a:lnTo>
                  <a:pt x="5791" y="2463"/>
                </a:lnTo>
                <a:lnTo>
                  <a:pt x="3263" y="0"/>
                </a:lnTo>
                <a:close/>
              </a:path>
              <a:path w="20319" h="12700">
                <a:moveTo>
                  <a:pt x="20005" y="11404"/>
                </a:moveTo>
                <a:lnTo>
                  <a:pt x="10769" y="11404"/>
                </a:lnTo>
                <a:lnTo>
                  <a:pt x="20066" y="11506"/>
                </a:lnTo>
                <a:close/>
              </a:path>
              <a:path w="20319" h="12700">
                <a:moveTo>
                  <a:pt x="14363" y="1790"/>
                </a:moveTo>
                <a:lnTo>
                  <a:pt x="10769" y="3390"/>
                </a:lnTo>
                <a:lnTo>
                  <a:pt x="15285" y="3390"/>
                </a:lnTo>
                <a:lnTo>
                  <a:pt x="14363" y="179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63752" y="3720553"/>
            <a:ext cx="36195" cy="36830"/>
          </a:xfrm>
          <a:custGeom>
            <a:avLst/>
            <a:gdLst/>
            <a:ahLst/>
            <a:cxnLst/>
            <a:rect l="l" t="t" r="r" b="b"/>
            <a:pathLst>
              <a:path w="36194" h="36829">
                <a:moveTo>
                  <a:pt x="10159" y="0"/>
                </a:moveTo>
                <a:lnTo>
                  <a:pt x="6934" y="0"/>
                </a:lnTo>
                <a:lnTo>
                  <a:pt x="6210" y="469"/>
                </a:lnTo>
                <a:lnTo>
                  <a:pt x="5676" y="3581"/>
                </a:lnTo>
                <a:lnTo>
                  <a:pt x="7429" y="4724"/>
                </a:lnTo>
                <a:lnTo>
                  <a:pt x="7835" y="8623"/>
                </a:lnTo>
                <a:lnTo>
                  <a:pt x="4102" y="10350"/>
                </a:lnTo>
                <a:lnTo>
                  <a:pt x="0" y="15278"/>
                </a:lnTo>
                <a:lnTo>
                  <a:pt x="5765" y="21132"/>
                </a:lnTo>
                <a:lnTo>
                  <a:pt x="6222" y="25476"/>
                </a:lnTo>
                <a:lnTo>
                  <a:pt x="6832" y="30289"/>
                </a:lnTo>
                <a:lnTo>
                  <a:pt x="4190" y="32791"/>
                </a:lnTo>
                <a:lnTo>
                  <a:pt x="10490" y="36195"/>
                </a:lnTo>
                <a:lnTo>
                  <a:pt x="11099" y="36334"/>
                </a:lnTo>
                <a:lnTo>
                  <a:pt x="14300" y="36334"/>
                </a:lnTo>
                <a:lnTo>
                  <a:pt x="16852" y="32270"/>
                </a:lnTo>
                <a:lnTo>
                  <a:pt x="21666" y="26987"/>
                </a:lnTo>
                <a:lnTo>
                  <a:pt x="27495" y="26987"/>
                </a:lnTo>
                <a:lnTo>
                  <a:pt x="31407" y="23749"/>
                </a:lnTo>
                <a:lnTo>
                  <a:pt x="35813" y="20154"/>
                </a:lnTo>
                <a:lnTo>
                  <a:pt x="29375" y="17576"/>
                </a:lnTo>
                <a:lnTo>
                  <a:pt x="27038" y="13703"/>
                </a:lnTo>
                <a:lnTo>
                  <a:pt x="25704" y="11544"/>
                </a:lnTo>
                <a:lnTo>
                  <a:pt x="27038" y="9944"/>
                </a:lnTo>
                <a:lnTo>
                  <a:pt x="24422" y="8089"/>
                </a:lnTo>
                <a:lnTo>
                  <a:pt x="21513" y="5969"/>
                </a:lnTo>
                <a:lnTo>
                  <a:pt x="18668" y="4940"/>
                </a:lnTo>
                <a:lnTo>
                  <a:pt x="15493" y="3340"/>
                </a:lnTo>
                <a:lnTo>
                  <a:pt x="13703" y="2413"/>
                </a:lnTo>
                <a:lnTo>
                  <a:pt x="10159" y="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85916" y="6018857"/>
            <a:ext cx="22225" cy="6350"/>
          </a:xfrm>
          <a:custGeom>
            <a:avLst/>
            <a:gdLst/>
            <a:ahLst/>
            <a:cxnLst/>
            <a:rect l="l" t="t" r="r" b="b"/>
            <a:pathLst>
              <a:path w="22225" h="6350">
                <a:moveTo>
                  <a:pt x="21245" y="3568"/>
                </a:moveTo>
                <a:lnTo>
                  <a:pt x="18033" y="3568"/>
                </a:lnTo>
                <a:lnTo>
                  <a:pt x="21640" y="6121"/>
                </a:lnTo>
                <a:lnTo>
                  <a:pt x="21245" y="3568"/>
                </a:lnTo>
                <a:close/>
              </a:path>
              <a:path w="22225" h="6350">
                <a:moveTo>
                  <a:pt x="13258" y="0"/>
                </a:moveTo>
                <a:lnTo>
                  <a:pt x="6019" y="0"/>
                </a:lnTo>
                <a:lnTo>
                  <a:pt x="177" y="152"/>
                </a:lnTo>
                <a:lnTo>
                  <a:pt x="0" y="4622"/>
                </a:lnTo>
                <a:lnTo>
                  <a:pt x="18033" y="3568"/>
                </a:lnTo>
                <a:lnTo>
                  <a:pt x="21245" y="3568"/>
                </a:lnTo>
                <a:lnTo>
                  <a:pt x="20840" y="952"/>
                </a:lnTo>
                <a:lnTo>
                  <a:pt x="13258" y="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216020" y="6023530"/>
            <a:ext cx="10160" cy="2540"/>
          </a:xfrm>
          <a:custGeom>
            <a:avLst/>
            <a:gdLst/>
            <a:ahLst/>
            <a:cxnLst/>
            <a:rect l="l" t="t" r="r" b="b"/>
            <a:pathLst>
              <a:path w="10160" h="2539">
                <a:moveTo>
                  <a:pt x="9607" y="0"/>
                </a:moveTo>
                <a:lnTo>
                  <a:pt x="6686" y="152"/>
                </a:lnTo>
                <a:lnTo>
                  <a:pt x="3650" y="533"/>
                </a:lnTo>
                <a:lnTo>
                  <a:pt x="0" y="533"/>
                </a:lnTo>
                <a:lnTo>
                  <a:pt x="2533" y="1968"/>
                </a:lnTo>
                <a:lnTo>
                  <a:pt x="7633" y="533"/>
                </a:lnTo>
                <a:lnTo>
                  <a:pt x="3650" y="533"/>
                </a:lnTo>
                <a:lnTo>
                  <a:pt x="7727" y="508"/>
                </a:lnTo>
                <a:lnTo>
                  <a:pt x="9607" y="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449408" y="5502008"/>
            <a:ext cx="57035" cy="1257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421900" y="5672988"/>
            <a:ext cx="75323" cy="1362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449129" y="5802566"/>
            <a:ext cx="246837" cy="931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926086" y="4330293"/>
            <a:ext cx="474243" cy="4902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521290" y="4254627"/>
            <a:ext cx="37882" cy="469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360238" y="3904107"/>
            <a:ext cx="419100" cy="37211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7852918" y="4260469"/>
            <a:ext cx="21158" cy="2921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577745" y="4197730"/>
            <a:ext cx="7353" cy="888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8168588" y="4101210"/>
            <a:ext cx="277088" cy="1778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8453170" y="4003421"/>
            <a:ext cx="156273" cy="14351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8486305" y="3942460"/>
            <a:ext cx="99783" cy="1016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8366773" y="3960240"/>
            <a:ext cx="74167" cy="10287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8431136" y="3767201"/>
            <a:ext cx="122427" cy="19812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8483422" y="4311421"/>
            <a:ext cx="8343" cy="575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7729918" y="3759543"/>
            <a:ext cx="412457" cy="56196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7620317" y="3482682"/>
            <a:ext cx="435952" cy="27686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6866381" y="2960674"/>
            <a:ext cx="71005" cy="6911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6714438" y="3088551"/>
            <a:ext cx="52857" cy="4566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113339" y="2072360"/>
            <a:ext cx="108153" cy="1427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995242" y="2082304"/>
            <a:ext cx="53428" cy="678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2643632" y="2070392"/>
            <a:ext cx="1151179" cy="23009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2672283" y="2250808"/>
            <a:ext cx="250609" cy="13595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890543" y="2241727"/>
            <a:ext cx="173824" cy="15380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015500" y="2258218"/>
            <a:ext cx="779691" cy="2921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761346" y="2451849"/>
            <a:ext cx="9664" cy="403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4002735" y="2457335"/>
            <a:ext cx="58470" cy="3284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541738" y="2525153"/>
            <a:ext cx="21158" cy="894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127679" y="2442057"/>
            <a:ext cx="273050" cy="11967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3610127" y="2584348"/>
            <a:ext cx="14543" cy="922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3673347" y="2477350"/>
            <a:ext cx="48679" cy="11390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4125277" y="2570822"/>
            <a:ext cx="131927" cy="34264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5634304" y="2147544"/>
            <a:ext cx="41325" cy="14249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5844578" y="2241727"/>
            <a:ext cx="11531" cy="403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5650141" y="2340965"/>
            <a:ext cx="229146" cy="14213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5555831" y="2501392"/>
            <a:ext cx="42329" cy="2133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5381403" y="2539123"/>
            <a:ext cx="1180089" cy="653859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6724715" y="1964121"/>
            <a:ext cx="1562100" cy="5224780"/>
          </a:xfrm>
          <a:custGeom>
            <a:avLst/>
            <a:gdLst/>
            <a:ahLst/>
            <a:cxnLst/>
            <a:rect l="l" t="t" r="r" b="b"/>
            <a:pathLst>
              <a:path w="1562100" h="5224780">
                <a:moveTo>
                  <a:pt x="156629" y="0"/>
                </a:moveTo>
                <a:lnTo>
                  <a:pt x="113081" y="6793"/>
                </a:lnTo>
                <a:lnTo>
                  <a:pt x="73987" y="22212"/>
                </a:lnTo>
                <a:lnTo>
                  <a:pt x="35909" y="51804"/>
                </a:lnTo>
                <a:lnTo>
                  <a:pt x="8269" y="100187"/>
                </a:lnTo>
                <a:lnTo>
                  <a:pt x="293" y="145162"/>
                </a:lnTo>
                <a:lnTo>
                  <a:pt x="0" y="5068138"/>
                </a:lnTo>
                <a:lnTo>
                  <a:pt x="46" y="5069862"/>
                </a:lnTo>
                <a:lnTo>
                  <a:pt x="6793" y="5111686"/>
                </a:lnTo>
                <a:lnTo>
                  <a:pt x="22212" y="5150779"/>
                </a:lnTo>
                <a:lnTo>
                  <a:pt x="51804" y="5188857"/>
                </a:lnTo>
                <a:lnTo>
                  <a:pt x="100187" y="5216498"/>
                </a:lnTo>
                <a:lnTo>
                  <a:pt x="145162" y="5224474"/>
                </a:lnTo>
                <a:lnTo>
                  <a:pt x="1405127" y="5224767"/>
                </a:lnTo>
                <a:lnTo>
                  <a:pt x="1406852" y="5224721"/>
                </a:lnTo>
                <a:lnTo>
                  <a:pt x="1448676" y="5217974"/>
                </a:lnTo>
                <a:lnTo>
                  <a:pt x="1487771" y="5202557"/>
                </a:lnTo>
                <a:lnTo>
                  <a:pt x="1525851" y="5172968"/>
                </a:lnTo>
                <a:lnTo>
                  <a:pt x="1553496" y="5124591"/>
                </a:lnTo>
                <a:lnTo>
                  <a:pt x="1561475" y="5079622"/>
                </a:lnTo>
                <a:lnTo>
                  <a:pt x="1561769" y="156629"/>
                </a:lnTo>
                <a:lnTo>
                  <a:pt x="1561723" y="154904"/>
                </a:lnTo>
                <a:lnTo>
                  <a:pt x="1554976" y="113084"/>
                </a:lnTo>
                <a:lnTo>
                  <a:pt x="1539558" y="73992"/>
                </a:lnTo>
                <a:lnTo>
                  <a:pt x="1509967" y="35915"/>
                </a:lnTo>
                <a:lnTo>
                  <a:pt x="1461586" y="8273"/>
                </a:lnTo>
                <a:lnTo>
                  <a:pt x="1416612" y="293"/>
                </a:lnTo>
                <a:lnTo>
                  <a:pt x="156629" y="0"/>
                </a:lnTo>
                <a:close/>
              </a:path>
            </a:pathLst>
          </a:custGeom>
          <a:ln w="422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6733176" y="1972590"/>
            <a:ext cx="1544955" cy="5208270"/>
          </a:xfrm>
          <a:custGeom>
            <a:avLst/>
            <a:gdLst/>
            <a:ahLst/>
            <a:cxnLst/>
            <a:rect l="l" t="t" r="r" b="b"/>
            <a:pathLst>
              <a:path w="1544954" h="5208270">
                <a:moveTo>
                  <a:pt x="148170" y="0"/>
                </a:moveTo>
                <a:lnTo>
                  <a:pt x="100969" y="7593"/>
                </a:lnTo>
                <a:lnTo>
                  <a:pt x="61964" y="24799"/>
                </a:lnTo>
                <a:lnTo>
                  <a:pt x="26067" y="57803"/>
                </a:lnTo>
                <a:lnTo>
                  <a:pt x="3313" y="111748"/>
                </a:lnTo>
                <a:lnTo>
                  <a:pt x="0" y="5059667"/>
                </a:lnTo>
                <a:lnTo>
                  <a:pt x="54" y="5062204"/>
                </a:lnTo>
                <a:lnTo>
                  <a:pt x="7599" y="5106868"/>
                </a:lnTo>
                <a:lnTo>
                  <a:pt x="24807" y="5145871"/>
                </a:lnTo>
                <a:lnTo>
                  <a:pt x="57812" y="5181765"/>
                </a:lnTo>
                <a:lnTo>
                  <a:pt x="111762" y="5204515"/>
                </a:lnTo>
                <a:lnTo>
                  <a:pt x="1396669" y="5207825"/>
                </a:lnTo>
                <a:lnTo>
                  <a:pt x="1399206" y="5207773"/>
                </a:lnTo>
                <a:lnTo>
                  <a:pt x="1443873" y="5200230"/>
                </a:lnTo>
                <a:lnTo>
                  <a:pt x="1482879" y="5183021"/>
                </a:lnTo>
                <a:lnTo>
                  <a:pt x="1518773" y="5150012"/>
                </a:lnTo>
                <a:lnTo>
                  <a:pt x="1541520" y="5096058"/>
                </a:lnTo>
                <a:lnTo>
                  <a:pt x="1544828" y="148170"/>
                </a:lnTo>
                <a:lnTo>
                  <a:pt x="1544775" y="145631"/>
                </a:lnTo>
                <a:lnTo>
                  <a:pt x="1537234" y="100960"/>
                </a:lnTo>
                <a:lnTo>
                  <a:pt x="1520027" y="61954"/>
                </a:lnTo>
                <a:lnTo>
                  <a:pt x="1487021" y="26060"/>
                </a:lnTo>
                <a:lnTo>
                  <a:pt x="1433075" y="3310"/>
                </a:lnTo>
                <a:lnTo>
                  <a:pt x="148170" y="0"/>
                </a:lnTo>
                <a:close/>
              </a:path>
            </a:pathLst>
          </a:custGeom>
          <a:ln w="422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8570121" y="1964121"/>
            <a:ext cx="1562100" cy="5224780"/>
          </a:xfrm>
          <a:custGeom>
            <a:avLst/>
            <a:gdLst/>
            <a:ahLst/>
            <a:cxnLst/>
            <a:rect l="l" t="t" r="r" b="b"/>
            <a:pathLst>
              <a:path w="1562100" h="5224780">
                <a:moveTo>
                  <a:pt x="156629" y="0"/>
                </a:moveTo>
                <a:lnTo>
                  <a:pt x="113081" y="6793"/>
                </a:lnTo>
                <a:lnTo>
                  <a:pt x="73987" y="22212"/>
                </a:lnTo>
                <a:lnTo>
                  <a:pt x="35909" y="51804"/>
                </a:lnTo>
                <a:lnTo>
                  <a:pt x="8269" y="100187"/>
                </a:lnTo>
                <a:lnTo>
                  <a:pt x="293" y="145162"/>
                </a:lnTo>
                <a:lnTo>
                  <a:pt x="0" y="5068138"/>
                </a:lnTo>
                <a:lnTo>
                  <a:pt x="46" y="5069862"/>
                </a:lnTo>
                <a:lnTo>
                  <a:pt x="6793" y="5111686"/>
                </a:lnTo>
                <a:lnTo>
                  <a:pt x="22212" y="5150779"/>
                </a:lnTo>
                <a:lnTo>
                  <a:pt x="51804" y="5188857"/>
                </a:lnTo>
                <a:lnTo>
                  <a:pt x="100187" y="5216498"/>
                </a:lnTo>
                <a:lnTo>
                  <a:pt x="145162" y="5224474"/>
                </a:lnTo>
                <a:lnTo>
                  <a:pt x="1405127" y="5224767"/>
                </a:lnTo>
                <a:lnTo>
                  <a:pt x="1406852" y="5224721"/>
                </a:lnTo>
                <a:lnTo>
                  <a:pt x="1448676" y="5217974"/>
                </a:lnTo>
                <a:lnTo>
                  <a:pt x="1487771" y="5202557"/>
                </a:lnTo>
                <a:lnTo>
                  <a:pt x="1525851" y="5172968"/>
                </a:lnTo>
                <a:lnTo>
                  <a:pt x="1553496" y="5124591"/>
                </a:lnTo>
                <a:lnTo>
                  <a:pt x="1561475" y="5079622"/>
                </a:lnTo>
                <a:lnTo>
                  <a:pt x="1561769" y="156629"/>
                </a:lnTo>
                <a:lnTo>
                  <a:pt x="1561723" y="154904"/>
                </a:lnTo>
                <a:lnTo>
                  <a:pt x="1554976" y="113084"/>
                </a:lnTo>
                <a:lnTo>
                  <a:pt x="1539558" y="73992"/>
                </a:lnTo>
                <a:lnTo>
                  <a:pt x="1509967" y="35915"/>
                </a:lnTo>
                <a:lnTo>
                  <a:pt x="1461586" y="8273"/>
                </a:lnTo>
                <a:lnTo>
                  <a:pt x="1416612" y="293"/>
                </a:lnTo>
                <a:lnTo>
                  <a:pt x="156629" y="0"/>
                </a:lnTo>
                <a:close/>
              </a:path>
            </a:pathLst>
          </a:custGeom>
          <a:ln w="422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8578581" y="1972590"/>
            <a:ext cx="1544955" cy="5208270"/>
          </a:xfrm>
          <a:custGeom>
            <a:avLst/>
            <a:gdLst/>
            <a:ahLst/>
            <a:cxnLst/>
            <a:rect l="l" t="t" r="r" b="b"/>
            <a:pathLst>
              <a:path w="1544954" h="5208270">
                <a:moveTo>
                  <a:pt x="148170" y="0"/>
                </a:moveTo>
                <a:lnTo>
                  <a:pt x="100969" y="7593"/>
                </a:lnTo>
                <a:lnTo>
                  <a:pt x="61964" y="24799"/>
                </a:lnTo>
                <a:lnTo>
                  <a:pt x="26067" y="57803"/>
                </a:lnTo>
                <a:lnTo>
                  <a:pt x="3313" y="111748"/>
                </a:lnTo>
                <a:lnTo>
                  <a:pt x="0" y="5059667"/>
                </a:lnTo>
                <a:lnTo>
                  <a:pt x="54" y="5062204"/>
                </a:lnTo>
                <a:lnTo>
                  <a:pt x="7599" y="5106868"/>
                </a:lnTo>
                <a:lnTo>
                  <a:pt x="24807" y="5145871"/>
                </a:lnTo>
                <a:lnTo>
                  <a:pt x="57812" y="5181765"/>
                </a:lnTo>
                <a:lnTo>
                  <a:pt x="111762" y="5204515"/>
                </a:lnTo>
                <a:lnTo>
                  <a:pt x="1396669" y="5207825"/>
                </a:lnTo>
                <a:lnTo>
                  <a:pt x="1399206" y="5207773"/>
                </a:lnTo>
                <a:lnTo>
                  <a:pt x="1443873" y="5200230"/>
                </a:lnTo>
                <a:lnTo>
                  <a:pt x="1482879" y="5183021"/>
                </a:lnTo>
                <a:lnTo>
                  <a:pt x="1518773" y="5150012"/>
                </a:lnTo>
                <a:lnTo>
                  <a:pt x="1541520" y="5096058"/>
                </a:lnTo>
                <a:lnTo>
                  <a:pt x="1544828" y="148170"/>
                </a:lnTo>
                <a:lnTo>
                  <a:pt x="1544775" y="145631"/>
                </a:lnTo>
                <a:lnTo>
                  <a:pt x="1537234" y="100960"/>
                </a:lnTo>
                <a:lnTo>
                  <a:pt x="1520027" y="61954"/>
                </a:lnTo>
                <a:lnTo>
                  <a:pt x="1487021" y="26060"/>
                </a:lnTo>
                <a:lnTo>
                  <a:pt x="1433075" y="3310"/>
                </a:lnTo>
                <a:lnTo>
                  <a:pt x="148170" y="0"/>
                </a:lnTo>
                <a:close/>
              </a:path>
            </a:pathLst>
          </a:custGeom>
          <a:ln w="422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5217857" y="3026527"/>
            <a:ext cx="566217" cy="1193300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5217857" y="4239978"/>
            <a:ext cx="566217" cy="600092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5217857" y="4861623"/>
            <a:ext cx="566217" cy="600095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5217857" y="5565983"/>
            <a:ext cx="566217" cy="600094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7222483" y="3026527"/>
            <a:ext cx="566222" cy="1193300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7222483" y="4239978"/>
            <a:ext cx="566222" cy="600092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7222483" y="4861623"/>
            <a:ext cx="566222" cy="600095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9067889" y="4861623"/>
            <a:ext cx="566216" cy="600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9067889" y="4221005"/>
            <a:ext cx="566216" cy="600092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9067889" y="3009607"/>
            <a:ext cx="566216" cy="1183297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9067889" y="5591905"/>
            <a:ext cx="566216" cy="600094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7222483" y="5565983"/>
            <a:ext cx="566222" cy="600094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0" y="12"/>
            <a:ext cx="108585" cy="7560309"/>
          </a:xfrm>
          <a:custGeom>
            <a:avLst/>
            <a:gdLst/>
            <a:ahLst/>
            <a:cxnLst/>
            <a:rect l="l" t="t" r="r" b="b"/>
            <a:pathLst>
              <a:path w="108585" h="7560309">
                <a:moveTo>
                  <a:pt x="0" y="7559992"/>
                </a:moveTo>
                <a:lnTo>
                  <a:pt x="108000" y="7559992"/>
                </a:lnTo>
                <a:lnTo>
                  <a:pt x="108000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F59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 txBox="1"/>
          <p:nvPr/>
        </p:nvSpPr>
        <p:spPr>
          <a:xfrm>
            <a:off x="991854" y="154075"/>
            <a:ext cx="4615815" cy="1041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590"/>
              </a:lnSpc>
              <a:tabLst>
                <a:tab pos="1271905" algn="l"/>
              </a:tabLst>
            </a:pPr>
            <a:r>
              <a:rPr dirty="0" sz="8000">
                <a:solidFill>
                  <a:srgbClr val="F59A00"/>
                </a:solidFill>
                <a:latin typeface="Helvetica Neue UltraLight"/>
                <a:cs typeface="Helvetica Neue UltraLight"/>
              </a:rPr>
              <a:t>La	réponse</a:t>
            </a:r>
            <a:endParaRPr sz="8000">
              <a:latin typeface="Helvetica Neue UltraLight"/>
              <a:cs typeface="Helvetica Neue UltraLight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2679824" y="1234518"/>
            <a:ext cx="5511165" cy="647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>
                <a:latin typeface="Helvetica Neue Light"/>
                <a:cs typeface="Helvetica Neue Light"/>
              </a:rPr>
              <a:t>Les Dirigeables Eu</a:t>
            </a:r>
            <a:r>
              <a:rPr dirty="0" sz="2200" spc="-40">
                <a:latin typeface="Helvetica Neue Light"/>
                <a:cs typeface="Helvetica Neue Light"/>
              </a:rPr>
              <a:t>r</a:t>
            </a:r>
            <a:r>
              <a:rPr dirty="0" sz="2200">
                <a:latin typeface="Helvetica Neue Light"/>
                <a:cs typeface="Helvetica Neue Light"/>
              </a:rPr>
              <a:t>o Airship,</a:t>
            </a:r>
            <a:endParaRPr sz="2200">
              <a:latin typeface="Helvetica Neue Light"/>
              <a:cs typeface="Helvetica Neue Light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2200">
                <a:latin typeface="Helvetica Neue Light"/>
                <a:cs typeface="Helvetica Neue Light"/>
              </a:rPr>
              <a:t>une réponse unique et pertinente aux besoins</a:t>
            </a:r>
            <a:endParaRPr sz="2200">
              <a:latin typeface="Helvetica Neue Light"/>
              <a:cs typeface="Helvetica Neue Light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232349" y="2703727"/>
            <a:ext cx="1302385" cy="1873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50" spc="5" b="1">
                <a:solidFill>
                  <a:srgbClr val="F59A00"/>
                </a:solidFill>
                <a:latin typeface="Helvetica Neue"/>
                <a:cs typeface="Helvetica Neue"/>
              </a:rPr>
              <a:t>Caractéristiques</a:t>
            </a:r>
            <a:endParaRPr sz="1250">
              <a:latin typeface="Helvetica Neue"/>
              <a:cs typeface="Helvetica Neue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3977725" y="2347746"/>
            <a:ext cx="643255" cy="1873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50" spc="5" b="1">
                <a:solidFill>
                  <a:srgbClr val="F59A00"/>
                </a:solidFill>
                <a:latin typeface="Helvetica Neue"/>
                <a:cs typeface="Helvetica Neue"/>
              </a:rPr>
              <a:t>Besoins</a:t>
            </a:r>
            <a:endParaRPr sz="1250">
              <a:latin typeface="Helvetica Neue"/>
              <a:cs typeface="Helvetica Neue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142201" y="12"/>
            <a:ext cx="324485" cy="7560309"/>
          </a:xfrm>
          <a:custGeom>
            <a:avLst/>
            <a:gdLst/>
            <a:ahLst/>
            <a:cxnLst/>
            <a:rect l="l" t="t" r="r" b="b"/>
            <a:pathLst>
              <a:path w="324484" h="7560309">
                <a:moveTo>
                  <a:pt x="0" y="7559992"/>
                </a:moveTo>
                <a:lnTo>
                  <a:pt x="323989" y="7559992"/>
                </a:lnTo>
                <a:lnTo>
                  <a:pt x="323989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F59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522008" y="12"/>
            <a:ext cx="0" cy="7560309"/>
          </a:xfrm>
          <a:custGeom>
            <a:avLst/>
            <a:gdLst/>
            <a:ahLst/>
            <a:cxnLst/>
            <a:rect l="l" t="t" r="r" b="b"/>
            <a:pathLst>
              <a:path w="0" h="7560309">
                <a:moveTo>
                  <a:pt x="0" y="0"/>
                </a:moveTo>
                <a:lnTo>
                  <a:pt x="0" y="7559992"/>
                </a:lnTo>
              </a:path>
            </a:pathLst>
          </a:custGeom>
          <a:ln w="37261">
            <a:solidFill>
              <a:srgbClr val="F59A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9298330" y="233984"/>
            <a:ext cx="14211" cy="142735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9327045" y="212140"/>
            <a:ext cx="9115" cy="71653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9350679" y="210527"/>
            <a:ext cx="10223" cy="45313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9361703" y="231368"/>
            <a:ext cx="17246" cy="31584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9374720" y="248132"/>
            <a:ext cx="12001" cy="29451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9394469" y="257517"/>
            <a:ext cx="7789" cy="50774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9295053" y="481418"/>
            <a:ext cx="33134" cy="28803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9332633" y="467410"/>
            <a:ext cx="28930" cy="11429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9361728" y="462267"/>
            <a:ext cx="8521" cy="2717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9371977" y="415518"/>
            <a:ext cx="24028" cy="45046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9394837" y="388620"/>
            <a:ext cx="9525" cy="28460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9400260" y="311556"/>
            <a:ext cx="12065" cy="5080"/>
          </a:xfrm>
          <a:custGeom>
            <a:avLst/>
            <a:gdLst/>
            <a:ahLst/>
            <a:cxnLst/>
            <a:rect l="l" t="t" r="r" b="b"/>
            <a:pathLst>
              <a:path w="12065" h="5079">
                <a:moveTo>
                  <a:pt x="10909" y="0"/>
                </a:moveTo>
                <a:lnTo>
                  <a:pt x="9029" y="0"/>
                </a:lnTo>
                <a:lnTo>
                  <a:pt x="6451" y="1524"/>
                </a:lnTo>
                <a:lnTo>
                  <a:pt x="4229" y="2463"/>
                </a:lnTo>
                <a:lnTo>
                  <a:pt x="1143" y="2730"/>
                </a:lnTo>
                <a:lnTo>
                  <a:pt x="0" y="3200"/>
                </a:lnTo>
                <a:lnTo>
                  <a:pt x="673" y="4483"/>
                </a:lnTo>
                <a:lnTo>
                  <a:pt x="2641" y="4584"/>
                </a:lnTo>
                <a:lnTo>
                  <a:pt x="5765" y="4305"/>
                </a:lnTo>
                <a:lnTo>
                  <a:pt x="8610" y="3162"/>
                </a:lnTo>
                <a:lnTo>
                  <a:pt x="11938" y="1206"/>
                </a:lnTo>
                <a:lnTo>
                  <a:pt x="11950" y="558"/>
                </a:lnTo>
                <a:lnTo>
                  <a:pt x="10909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9405708" y="325945"/>
            <a:ext cx="14732" cy="5715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9416338" y="323659"/>
            <a:ext cx="9588" cy="8128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9419285" y="331647"/>
            <a:ext cx="6350" cy="3810"/>
          </a:xfrm>
          <a:custGeom>
            <a:avLst/>
            <a:gdLst/>
            <a:ahLst/>
            <a:cxnLst/>
            <a:rect l="l" t="t" r="r" b="b"/>
            <a:pathLst>
              <a:path w="6350" h="3810">
                <a:moveTo>
                  <a:pt x="4254" y="0"/>
                </a:moveTo>
                <a:lnTo>
                  <a:pt x="2501" y="76"/>
                </a:lnTo>
                <a:lnTo>
                  <a:pt x="1028" y="939"/>
                </a:lnTo>
                <a:lnTo>
                  <a:pt x="292" y="1689"/>
                </a:lnTo>
                <a:lnTo>
                  <a:pt x="114" y="2641"/>
                </a:lnTo>
                <a:lnTo>
                  <a:pt x="0" y="3048"/>
                </a:lnTo>
                <a:lnTo>
                  <a:pt x="977" y="3340"/>
                </a:lnTo>
                <a:lnTo>
                  <a:pt x="2793" y="3340"/>
                </a:lnTo>
                <a:lnTo>
                  <a:pt x="3644" y="3136"/>
                </a:lnTo>
                <a:lnTo>
                  <a:pt x="4013" y="1714"/>
                </a:lnTo>
                <a:lnTo>
                  <a:pt x="4432" y="1498"/>
                </a:lnTo>
                <a:lnTo>
                  <a:pt x="5943" y="596"/>
                </a:lnTo>
                <a:lnTo>
                  <a:pt x="4914" y="139"/>
                </a:lnTo>
                <a:lnTo>
                  <a:pt x="4254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9410433" y="346278"/>
            <a:ext cx="4673" cy="4864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9401809" y="363575"/>
            <a:ext cx="4445" cy="2540"/>
          </a:xfrm>
          <a:custGeom>
            <a:avLst/>
            <a:gdLst/>
            <a:ahLst/>
            <a:cxnLst/>
            <a:rect l="l" t="t" r="r" b="b"/>
            <a:pathLst>
              <a:path w="4445" h="2539">
                <a:moveTo>
                  <a:pt x="3149" y="0"/>
                </a:moveTo>
                <a:lnTo>
                  <a:pt x="1320" y="0"/>
                </a:lnTo>
                <a:lnTo>
                  <a:pt x="495" y="190"/>
                </a:lnTo>
                <a:lnTo>
                  <a:pt x="179" y="1473"/>
                </a:lnTo>
                <a:lnTo>
                  <a:pt x="0" y="2108"/>
                </a:lnTo>
                <a:lnTo>
                  <a:pt x="546" y="2336"/>
                </a:lnTo>
                <a:lnTo>
                  <a:pt x="1244" y="2438"/>
                </a:lnTo>
                <a:lnTo>
                  <a:pt x="1816" y="1473"/>
                </a:lnTo>
                <a:lnTo>
                  <a:pt x="2870" y="965"/>
                </a:lnTo>
                <a:lnTo>
                  <a:pt x="4013" y="787"/>
                </a:lnTo>
                <a:lnTo>
                  <a:pt x="4152" y="279"/>
                </a:lnTo>
                <a:lnTo>
                  <a:pt x="3149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9402559" y="364324"/>
            <a:ext cx="7620" cy="3810"/>
          </a:xfrm>
          <a:custGeom>
            <a:avLst/>
            <a:gdLst/>
            <a:ahLst/>
            <a:cxnLst/>
            <a:rect l="l" t="t" r="r" b="b"/>
            <a:pathLst>
              <a:path w="7620" h="3810">
                <a:moveTo>
                  <a:pt x="5308" y="0"/>
                </a:moveTo>
                <a:lnTo>
                  <a:pt x="0" y="2946"/>
                </a:lnTo>
                <a:lnTo>
                  <a:pt x="1041" y="3302"/>
                </a:lnTo>
                <a:lnTo>
                  <a:pt x="2844" y="3302"/>
                </a:lnTo>
                <a:lnTo>
                  <a:pt x="3619" y="3086"/>
                </a:lnTo>
                <a:lnTo>
                  <a:pt x="3784" y="2641"/>
                </a:lnTo>
                <a:lnTo>
                  <a:pt x="4254" y="1790"/>
                </a:lnTo>
                <a:lnTo>
                  <a:pt x="4457" y="1625"/>
                </a:lnTo>
                <a:lnTo>
                  <a:pt x="5981" y="1498"/>
                </a:lnTo>
                <a:lnTo>
                  <a:pt x="7035" y="685"/>
                </a:lnTo>
                <a:lnTo>
                  <a:pt x="6223" y="165"/>
                </a:lnTo>
                <a:lnTo>
                  <a:pt x="5308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9400349" y="372833"/>
            <a:ext cx="5613" cy="5181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9400285" y="377964"/>
            <a:ext cx="4254" cy="3568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9399308" y="380441"/>
            <a:ext cx="5715" cy="4648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9296156" y="498030"/>
            <a:ext cx="97461" cy="68122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9247619" y="589800"/>
            <a:ext cx="47650" cy="21285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9293059" y="600113"/>
            <a:ext cx="5842" cy="4229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9301441" y="595591"/>
            <a:ext cx="7188" cy="8445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9312185" y="598766"/>
            <a:ext cx="35813" cy="9690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9349105" y="601281"/>
            <a:ext cx="4559" cy="4318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9352813" y="595350"/>
            <a:ext cx="4191" cy="2578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9356991" y="593026"/>
            <a:ext cx="4445" cy="2540"/>
          </a:xfrm>
          <a:custGeom>
            <a:avLst/>
            <a:gdLst/>
            <a:ahLst/>
            <a:cxnLst/>
            <a:rect l="l" t="t" r="r" b="b"/>
            <a:pathLst>
              <a:path w="4445" h="2540">
                <a:moveTo>
                  <a:pt x="990" y="0"/>
                </a:moveTo>
                <a:lnTo>
                  <a:pt x="669" y="165"/>
                </a:lnTo>
                <a:lnTo>
                  <a:pt x="482" y="330"/>
                </a:lnTo>
                <a:lnTo>
                  <a:pt x="0" y="2197"/>
                </a:lnTo>
                <a:lnTo>
                  <a:pt x="927" y="2514"/>
                </a:lnTo>
                <a:lnTo>
                  <a:pt x="2768" y="2514"/>
                </a:lnTo>
                <a:lnTo>
                  <a:pt x="3657" y="2260"/>
                </a:lnTo>
                <a:lnTo>
                  <a:pt x="3797" y="1663"/>
                </a:lnTo>
                <a:lnTo>
                  <a:pt x="4000" y="927"/>
                </a:lnTo>
                <a:lnTo>
                  <a:pt x="4050" y="393"/>
                </a:lnTo>
                <a:lnTo>
                  <a:pt x="1625" y="393"/>
                </a:lnTo>
                <a:lnTo>
                  <a:pt x="1186" y="139"/>
                </a:lnTo>
                <a:lnTo>
                  <a:pt x="990" y="0"/>
                </a:lnTo>
              </a:path>
              <a:path w="4445" h="2540">
                <a:moveTo>
                  <a:pt x="1625" y="393"/>
                </a:moveTo>
                <a:lnTo>
                  <a:pt x="4050" y="393"/>
                </a:lnTo>
              </a:path>
              <a:path w="4445" h="2540">
                <a:moveTo>
                  <a:pt x="4050" y="393"/>
                </a:moveTo>
                <a:lnTo>
                  <a:pt x="1625" y="393"/>
                </a:lnTo>
              </a:path>
              <a:path w="4445" h="2540">
                <a:moveTo>
                  <a:pt x="3860" y="165"/>
                </a:moveTo>
                <a:lnTo>
                  <a:pt x="3467" y="380"/>
                </a:lnTo>
                <a:lnTo>
                  <a:pt x="1625" y="393"/>
                </a:lnTo>
                <a:lnTo>
                  <a:pt x="4050" y="393"/>
                </a:lnTo>
                <a:lnTo>
                  <a:pt x="4064" y="253"/>
                </a:lnTo>
                <a:lnTo>
                  <a:pt x="3860" y="165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9357576" y="590181"/>
            <a:ext cx="7861" cy="3238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9363188" y="581063"/>
            <a:ext cx="11760" cy="8750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9381146" y="576757"/>
            <a:ext cx="11620" cy="2666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9139084" y="421766"/>
            <a:ext cx="28663" cy="31356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9082747" y="362280"/>
            <a:ext cx="61353" cy="61214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9060722" y="258241"/>
            <a:ext cx="24743" cy="97688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9063228" y="257327"/>
            <a:ext cx="23253" cy="55930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9081643" y="266446"/>
            <a:ext cx="23431" cy="61760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9105760" y="297929"/>
            <a:ext cx="16040" cy="55587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9128962" y="295173"/>
            <a:ext cx="11023" cy="52819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9138932" y="334733"/>
            <a:ext cx="14554" cy="33108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9160078" y="360794"/>
            <a:ext cx="6858" cy="23101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9179712" y="376148"/>
            <a:ext cx="5080" cy="13970"/>
          </a:xfrm>
          <a:custGeom>
            <a:avLst/>
            <a:gdLst/>
            <a:ahLst/>
            <a:cxnLst/>
            <a:rect l="l" t="t" r="r" b="b"/>
            <a:pathLst>
              <a:path w="5079" h="13970">
                <a:moveTo>
                  <a:pt x="3555" y="0"/>
                </a:moveTo>
                <a:lnTo>
                  <a:pt x="1727" y="0"/>
                </a:lnTo>
                <a:lnTo>
                  <a:pt x="852" y="342"/>
                </a:lnTo>
                <a:lnTo>
                  <a:pt x="812" y="1092"/>
                </a:lnTo>
                <a:lnTo>
                  <a:pt x="1003" y="5016"/>
                </a:lnTo>
                <a:lnTo>
                  <a:pt x="0" y="8877"/>
                </a:lnTo>
                <a:lnTo>
                  <a:pt x="215" y="13512"/>
                </a:lnTo>
                <a:lnTo>
                  <a:pt x="1117" y="13868"/>
                </a:lnTo>
                <a:lnTo>
                  <a:pt x="2959" y="13868"/>
                </a:lnTo>
                <a:lnTo>
                  <a:pt x="3886" y="13487"/>
                </a:lnTo>
                <a:lnTo>
                  <a:pt x="3670" y="8851"/>
                </a:lnTo>
                <a:lnTo>
                  <a:pt x="4673" y="4965"/>
                </a:lnTo>
                <a:lnTo>
                  <a:pt x="4470" y="342"/>
                </a:lnTo>
                <a:lnTo>
                  <a:pt x="3555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9184449" y="381304"/>
            <a:ext cx="10833" cy="21843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9188729" y="405993"/>
            <a:ext cx="5270" cy="8915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9193986" y="417728"/>
            <a:ext cx="4597" cy="4470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9204820" y="423202"/>
            <a:ext cx="8661" cy="21577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9212198" y="439343"/>
            <a:ext cx="9664" cy="7505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9211589" y="382485"/>
            <a:ext cx="85407" cy="75018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9135745" y="460997"/>
            <a:ext cx="31559" cy="31394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9140987" y="492175"/>
            <a:ext cx="22468" cy="39992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9162122" y="509930"/>
            <a:ext cx="30289" cy="25971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9169616" y="540372"/>
            <a:ext cx="18834" cy="36283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9136043" y="577126"/>
            <a:ext cx="35426" cy="25958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9139594" y="586498"/>
            <a:ext cx="19683" cy="14986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9157957" y="589876"/>
            <a:ext cx="24599" cy="21526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9161018" y="590232"/>
            <a:ext cx="28816" cy="23685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9172854" y="614984"/>
            <a:ext cx="32016" cy="24841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9200845" y="624890"/>
            <a:ext cx="14935" cy="16014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9215831" y="615937"/>
            <a:ext cx="13957" cy="10998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9191015" y="609193"/>
            <a:ext cx="15811" cy="6489"/>
          </a:xfrm>
          <a:prstGeom prst="rect">
            <a:avLst/>
          </a:prstGeom>
          <a:blipFill>
            <a:blip r:embed="rId1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9211957" y="556450"/>
            <a:ext cx="12547" cy="44475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9187291" y="563791"/>
            <a:ext cx="24488" cy="28879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9226715" y="593610"/>
            <a:ext cx="19418" cy="23190"/>
          </a:xfrm>
          <a:prstGeom prst="rect">
            <a:avLst/>
          </a:prstGeom>
          <a:blipFill>
            <a:blip r:embed="rId1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9302368" y="233095"/>
            <a:ext cx="27038" cy="52197"/>
          </a:xfrm>
          <a:prstGeom prst="rect">
            <a:avLst/>
          </a:prstGeom>
          <a:blipFill>
            <a:blip r:embed="rId1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9328581" y="211518"/>
            <a:ext cx="22301" cy="58851"/>
          </a:xfrm>
          <a:prstGeom prst="rect">
            <a:avLst/>
          </a:prstGeom>
          <a:blipFill>
            <a:blip r:embed="rId1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9359024" y="210108"/>
            <a:ext cx="6365" cy="50444"/>
          </a:xfrm>
          <a:prstGeom prst="rect">
            <a:avLst/>
          </a:prstGeom>
          <a:blipFill>
            <a:blip r:embed="rId1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9372968" y="231559"/>
            <a:ext cx="7810" cy="34683"/>
          </a:xfrm>
          <a:prstGeom prst="rect">
            <a:avLst/>
          </a:prstGeom>
          <a:blipFill>
            <a:blip r:embed="rId1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9384093" y="248513"/>
            <a:ext cx="5257" cy="23367"/>
          </a:xfrm>
          <a:prstGeom prst="rect">
            <a:avLst/>
          </a:prstGeom>
          <a:blipFill>
            <a:blip r:embed="rId1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9386379" y="258140"/>
            <a:ext cx="11531" cy="33667"/>
          </a:xfrm>
          <a:prstGeom prst="rect">
            <a:avLst/>
          </a:prstGeom>
          <a:blipFill>
            <a:blip r:embed="rId1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8867927" y="186056"/>
            <a:ext cx="832529" cy="456087"/>
          </a:xfrm>
          <a:prstGeom prst="rect">
            <a:avLst/>
          </a:prstGeom>
          <a:blipFill>
            <a:blip r:embed="rId1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9791516" y="163324"/>
            <a:ext cx="777240" cy="540829"/>
          </a:xfrm>
          <a:prstGeom prst="rect">
            <a:avLst/>
          </a:prstGeom>
          <a:blipFill>
            <a:blip r:embed="rId1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4925166" y="2215357"/>
            <a:ext cx="267335" cy="179070"/>
          </a:xfrm>
          <a:custGeom>
            <a:avLst/>
            <a:gdLst/>
            <a:ahLst/>
            <a:cxnLst/>
            <a:rect l="l" t="t" r="r" b="b"/>
            <a:pathLst>
              <a:path w="267335" h="179069">
                <a:moveTo>
                  <a:pt x="185796" y="0"/>
                </a:moveTo>
                <a:lnTo>
                  <a:pt x="10104" y="139788"/>
                </a:lnTo>
                <a:lnTo>
                  <a:pt x="10332" y="140081"/>
                </a:lnTo>
                <a:lnTo>
                  <a:pt x="9215" y="140665"/>
                </a:lnTo>
                <a:lnTo>
                  <a:pt x="8135" y="141351"/>
                </a:lnTo>
                <a:lnTo>
                  <a:pt x="7119" y="142163"/>
                </a:lnTo>
                <a:lnTo>
                  <a:pt x="261" y="152094"/>
                </a:lnTo>
                <a:lnTo>
                  <a:pt x="0" y="163852"/>
                </a:lnTo>
                <a:lnTo>
                  <a:pt x="10478" y="174946"/>
                </a:lnTo>
                <a:lnTo>
                  <a:pt x="21083" y="178695"/>
                </a:lnTo>
                <a:lnTo>
                  <a:pt x="30735" y="176195"/>
                </a:lnTo>
                <a:lnTo>
                  <a:pt x="33980" y="173837"/>
                </a:lnTo>
                <a:lnTo>
                  <a:pt x="34894" y="172948"/>
                </a:lnTo>
                <a:lnTo>
                  <a:pt x="35720" y="171996"/>
                </a:lnTo>
                <a:lnTo>
                  <a:pt x="36300" y="171996"/>
                </a:lnTo>
                <a:lnTo>
                  <a:pt x="184462" y="54114"/>
                </a:lnTo>
                <a:lnTo>
                  <a:pt x="228850" y="54114"/>
                </a:lnTo>
                <a:lnTo>
                  <a:pt x="185796" y="0"/>
                </a:lnTo>
                <a:close/>
              </a:path>
              <a:path w="267335" h="179069">
                <a:moveTo>
                  <a:pt x="36300" y="171996"/>
                </a:moveTo>
                <a:lnTo>
                  <a:pt x="35720" y="171996"/>
                </a:lnTo>
                <a:lnTo>
                  <a:pt x="35948" y="172275"/>
                </a:lnTo>
                <a:lnTo>
                  <a:pt x="36300" y="171996"/>
                </a:lnTo>
                <a:close/>
              </a:path>
              <a:path w="267335" h="179069">
                <a:moveTo>
                  <a:pt x="228850" y="54114"/>
                </a:moveTo>
                <a:lnTo>
                  <a:pt x="184462" y="54114"/>
                </a:lnTo>
                <a:lnTo>
                  <a:pt x="239593" y="123405"/>
                </a:lnTo>
                <a:lnTo>
                  <a:pt x="266771" y="101777"/>
                </a:lnTo>
                <a:lnTo>
                  <a:pt x="228850" y="54114"/>
                </a:lnTo>
                <a:close/>
              </a:path>
            </a:pathLst>
          </a:custGeom>
          <a:solidFill>
            <a:srgbClr val="B9B8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4925166" y="2215357"/>
            <a:ext cx="267335" cy="179070"/>
          </a:xfrm>
          <a:custGeom>
            <a:avLst/>
            <a:gdLst/>
            <a:ahLst/>
            <a:cxnLst/>
            <a:rect l="l" t="t" r="r" b="b"/>
            <a:pathLst>
              <a:path w="267335" h="179069">
                <a:moveTo>
                  <a:pt x="266771" y="101777"/>
                </a:moveTo>
                <a:lnTo>
                  <a:pt x="211653" y="32486"/>
                </a:lnTo>
                <a:lnTo>
                  <a:pt x="185796" y="0"/>
                </a:lnTo>
                <a:lnTo>
                  <a:pt x="158618" y="21628"/>
                </a:lnTo>
                <a:lnTo>
                  <a:pt x="10104" y="139788"/>
                </a:lnTo>
                <a:lnTo>
                  <a:pt x="10332" y="140081"/>
                </a:lnTo>
                <a:lnTo>
                  <a:pt x="9215" y="140665"/>
                </a:lnTo>
                <a:lnTo>
                  <a:pt x="8135" y="141351"/>
                </a:lnTo>
                <a:lnTo>
                  <a:pt x="7119" y="142163"/>
                </a:lnTo>
                <a:lnTo>
                  <a:pt x="261" y="152094"/>
                </a:lnTo>
                <a:lnTo>
                  <a:pt x="0" y="163852"/>
                </a:lnTo>
                <a:lnTo>
                  <a:pt x="10478" y="174946"/>
                </a:lnTo>
                <a:lnTo>
                  <a:pt x="21083" y="178695"/>
                </a:lnTo>
                <a:lnTo>
                  <a:pt x="30735" y="176195"/>
                </a:lnTo>
                <a:lnTo>
                  <a:pt x="33980" y="173837"/>
                </a:lnTo>
                <a:lnTo>
                  <a:pt x="34894" y="172948"/>
                </a:lnTo>
                <a:lnTo>
                  <a:pt x="35720" y="171996"/>
                </a:lnTo>
                <a:lnTo>
                  <a:pt x="35948" y="172275"/>
                </a:lnTo>
                <a:lnTo>
                  <a:pt x="184462" y="54114"/>
                </a:lnTo>
                <a:lnTo>
                  <a:pt x="239593" y="123405"/>
                </a:lnTo>
                <a:lnTo>
                  <a:pt x="266771" y="101777"/>
                </a:lnTo>
                <a:close/>
              </a:path>
            </a:pathLst>
          </a:custGeom>
          <a:ln w="350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4920485" y="2256762"/>
            <a:ext cx="262890" cy="176530"/>
          </a:xfrm>
          <a:custGeom>
            <a:avLst/>
            <a:gdLst/>
            <a:ahLst/>
            <a:cxnLst/>
            <a:rect l="l" t="t" r="r" b="b"/>
            <a:pathLst>
              <a:path w="262889" h="176530">
                <a:moveTo>
                  <a:pt x="181423" y="190"/>
                </a:moveTo>
                <a:lnTo>
                  <a:pt x="154245" y="21818"/>
                </a:lnTo>
                <a:lnTo>
                  <a:pt x="154512" y="22148"/>
                </a:lnTo>
                <a:lnTo>
                  <a:pt x="6658" y="139788"/>
                </a:lnTo>
                <a:lnTo>
                  <a:pt x="20" y="149866"/>
                </a:lnTo>
                <a:lnTo>
                  <a:pt x="0" y="161646"/>
                </a:lnTo>
                <a:lnTo>
                  <a:pt x="10498" y="172543"/>
                </a:lnTo>
                <a:lnTo>
                  <a:pt x="21139" y="176099"/>
                </a:lnTo>
                <a:lnTo>
                  <a:pt x="30819" y="173412"/>
                </a:lnTo>
                <a:lnTo>
                  <a:pt x="32769" y="172605"/>
                </a:lnTo>
                <a:lnTo>
                  <a:pt x="180623" y="54978"/>
                </a:lnTo>
                <a:lnTo>
                  <a:pt x="225010" y="54978"/>
                </a:lnTo>
                <a:lnTo>
                  <a:pt x="207801" y="33350"/>
                </a:lnTo>
                <a:lnTo>
                  <a:pt x="208461" y="32816"/>
                </a:lnTo>
                <a:lnTo>
                  <a:pt x="182774" y="533"/>
                </a:lnTo>
                <a:lnTo>
                  <a:pt x="181690" y="533"/>
                </a:lnTo>
                <a:lnTo>
                  <a:pt x="181423" y="190"/>
                </a:lnTo>
                <a:close/>
              </a:path>
              <a:path w="262889" h="176530">
                <a:moveTo>
                  <a:pt x="225010" y="54978"/>
                </a:moveTo>
                <a:lnTo>
                  <a:pt x="180623" y="54978"/>
                </a:lnTo>
                <a:lnTo>
                  <a:pt x="235220" y="123596"/>
                </a:lnTo>
                <a:lnTo>
                  <a:pt x="262398" y="101968"/>
                </a:lnTo>
                <a:lnTo>
                  <a:pt x="225010" y="54978"/>
                </a:lnTo>
                <a:close/>
              </a:path>
              <a:path w="262889" h="176530">
                <a:moveTo>
                  <a:pt x="182350" y="0"/>
                </a:moveTo>
                <a:lnTo>
                  <a:pt x="181690" y="533"/>
                </a:lnTo>
                <a:lnTo>
                  <a:pt x="182774" y="533"/>
                </a:lnTo>
                <a:lnTo>
                  <a:pt x="182350" y="0"/>
                </a:lnTo>
                <a:close/>
              </a:path>
            </a:pathLst>
          </a:custGeom>
          <a:solidFill>
            <a:srgbClr val="B9B8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4920485" y="2256762"/>
            <a:ext cx="262890" cy="176530"/>
          </a:xfrm>
          <a:custGeom>
            <a:avLst/>
            <a:gdLst/>
            <a:ahLst/>
            <a:cxnLst/>
            <a:rect l="l" t="t" r="r" b="b"/>
            <a:pathLst>
              <a:path w="262889" h="176530">
                <a:moveTo>
                  <a:pt x="262398" y="101968"/>
                </a:moveTo>
                <a:lnTo>
                  <a:pt x="207801" y="33350"/>
                </a:lnTo>
                <a:lnTo>
                  <a:pt x="208461" y="32816"/>
                </a:lnTo>
                <a:lnTo>
                  <a:pt x="182350" y="0"/>
                </a:lnTo>
                <a:lnTo>
                  <a:pt x="181690" y="533"/>
                </a:lnTo>
                <a:lnTo>
                  <a:pt x="181423" y="190"/>
                </a:lnTo>
                <a:lnTo>
                  <a:pt x="154245" y="21818"/>
                </a:lnTo>
                <a:lnTo>
                  <a:pt x="154512" y="22148"/>
                </a:lnTo>
                <a:lnTo>
                  <a:pt x="6658" y="139788"/>
                </a:lnTo>
                <a:lnTo>
                  <a:pt x="20" y="149866"/>
                </a:lnTo>
                <a:lnTo>
                  <a:pt x="0" y="161646"/>
                </a:lnTo>
                <a:lnTo>
                  <a:pt x="10498" y="172543"/>
                </a:lnTo>
                <a:lnTo>
                  <a:pt x="21139" y="176099"/>
                </a:lnTo>
                <a:lnTo>
                  <a:pt x="30819" y="173412"/>
                </a:lnTo>
                <a:lnTo>
                  <a:pt x="32769" y="172605"/>
                </a:lnTo>
                <a:lnTo>
                  <a:pt x="180623" y="54978"/>
                </a:lnTo>
                <a:lnTo>
                  <a:pt x="235220" y="123596"/>
                </a:lnTo>
                <a:lnTo>
                  <a:pt x="262398" y="101968"/>
                </a:lnTo>
                <a:close/>
              </a:path>
            </a:pathLst>
          </a:custGeom>
          <a:ln w="350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4915552" y="2297898"/>
            <a:ext cx="264795" cy="177800"/>
          </a:xfrm>
          <a:custGeom>
            <a:avLst/>
            <a:gdLst/>
            <a:ahLst/>
            <a:cxnLst/>
            <a:rect l="l" t="t" r="r" b="b"/>
            <a:pathLst>
              <a:path w="264795" h="177800">
                <a:moveTo>
                  <a:pt x="183204" y="0"/>
                </a:moveTo>
                <a:lnTo>
                  <a:pt x="156026" y="21628"/>
                </a:lnTo>
                <a:lnTo>
                  <a:pt x="156547" y="22301"/>
                </a:lnTo>
                <a:lnTo>
                  <a:pt x="10649" y="138379"/>
                </a:lnTo>
                <a:lnTo>
                  <a:pt x="0" y="162346"/>
                </a:lnTo>
                <a:lnTo>
                  <a:pt x="10475" y="173437"/>
                </a:lnTo>
                <a:lnTo>
                  <a:pt x="21078" y="177184"/>
                </a:lnTo>
                <a:lnTo>
                  <a:pt x="30733" y="174682"/>
                </a:lnTo>
                <a:lnTo>
                  <a:pt x="33064" y="173050"/>
                </a:lnTo>
                <a:lnTo>
                  <a:pt x="33266" y="172872"/>
                </a:lnTo>
                <a:lnTo>
                  <a:pt x="182137" y="54457"/>
                </a:lnTo>
                <a:lnTo>
                  <a:pt x="226531" y="54457"/>
                </a:lnTo>
                <a:lnTo>
                  <a:pt x="183204" y="0"/>
                </a:lnTo>
                <a:close/>
              </a:path>
              <a:path w="264795" h="177800">
                <a:moveTo>
                  <a:pt x="33309" y="172859"/>
                </a:moveTo>
                <a:close/>
              </a:path>
              <a:path w="264795" h="177800">
                <a:moveTo>
                  <a:pt x="226531" y="54457"/>
                </a:moveTo>
                <a:lnTo>
                  <a:pt x="182137" y="54457"/>
                </a:lnTo>
                <a:lnTo>
                  <a:pt x="237001" y="123405"/>
                </a:lnTo>
                <a:lnTo>
                  <a:pt x="264179" y="101777"/>
                </a:lnTo>
                <a:lnTo>
                  <a:pt x="226531" y="54457"/>
                </a:lnTo>
                <a:close/>
              </a:path>
            </a:pathLst>
          </a:custGeom>
          <a:solidFill>
            <a:srgbClr val="B9B8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4915552" y="2297898"/>
            <a:ext cx="264795" cy="177800"/>
          </a:xfrm>
          <a:custGeom>
            <a:avLst/>
            <a:gdLst/>
            <a:ahLst/>
            <a:cxnLst/>
            <a:rect l="l" t="t" r="r" b="b"/>
            <a:pathLst>
              <a:path w="264795" h="177800">
                <a:moveTo>
                  <a:pt x="264179" y="101777"/>
                </a:moveTo>
                <a:lnTo>
                  <a:pt x="183204" y="0"/>
                </a:lnTo>
                <a:lnTo>
                  <a:pt x="156026" y="21628"/>
                </a:lnTo>
                <a:lnTo>
                  <a:pt x="156547" y="22301"/>
                </a:lnTo>
                <a:lnTo>
                  <a:pt x="10649" y="138379"/>
                </a:lnTo>
                <a:lnTo>
                  <a:pt x="0" y="162346"/>
                </a:lnTo>
                <a:lnTo>
                  <a:pt x="10475" y="173437"/>
                </a:lnTo>
                <a:lnTo>
                  <a:pt x="21078" y="177184"/>
                </a:lnTo>
                <a:lnTo>
                  <a:pt x="30733" y="174682"/>
                </a:lnTo>
                <a:lnTo>
                  <a:pt x="33064" y="173050"/>
                </a:lnTo>
                <a:lnTo>
                  <a:pt x="33280" y="172859"/>
                </a:lnTo>
                <a:lnTo>
                  <a:pt x="182137" y="54457"/>
                </a:lnTo>
                <a:lnTo>
                  <a:pt x="237001" y="123405"/>
                </a:lnTo>
                <a:lnTo>
                  <a:pt x="264179" y="101777"/>
                </a:lnTo>
                <a:close/>
              </a:path>
            </a:pathLst>
          </a:custGeom>
          <a:ln w="350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5261778" y="2215357"/>
            <a:ext cx="267335" cy="179070"/>
          </a:xfrm>
          <a:custGeom>
            <a:avLst/>
            <a:gdLst/>
            <a:ahLst/>
            <a:cxnLst/>
            <a:rect l="l" t="t" r="r" b="b"/>
            <a:pathLst>
              <a:path w="267335" h="179069">
                <a:moveTo>
                  <a:pt x="259079" y="171996"/>
                </a:moveTo>
                <a:lnTo>
                  <a:pt x="231051" y="171996"/>
                </a:lnTo>
                <a:lnTo>
                  <a:pt x="231876" y="172948"/>
                </a:lnTo>
                <a:lnTo>
                  <a:pt x="232790" y="173837"/>
                </a:lnTo>
                <a:lnTo>
                  <a:pt x="236035" y="176195"/>
                </a:lnTo>
                <a:lnTo>
                  <a:pt x="245687" y="178695"/>
                </a:lnTo>
                <a:lnTo>
                  <a:pt x="256292" y="174947"/>
                </a:lnTo>
                <a:lnTo>
                  <a:pt x="259079" y="171996"/>
                </a:lnTo>
                <a:close/>
              </a:path>
              <a:path w="267335" h="179069">
                <a:moveTo>
                  <a:pt x="148988" y="54114"/>
                </a:moveTo>
                <a:lnTo>
                  <a:pt x="82308" y="54114"/>
                </a:lnTo>
                <a:lnTo>
                  <a:pt x="230822" y="172275"/>
                </a:lnTo>
                <a:lnTo>
                  <a:pt x="231051" y="171996"/>
                </a:lnTo>
                <a:lnTo>
                  <a:pt x="259079" y="171996"/>
                </a:lnTo>
                <a:lnTo>
                  <a:pt x="266769" y="163852"/>
                </a:lnTo>
                <a:lnTo>
                  <a:pt x="266504" y="152094"/>
                </a:lnTo>
                <a:lnTo>
                  <a:pt x="259651" y="142163"/>
                </a:lnTo>
                <a:lnTo>
                  <a:pt x="258635" y="141351"/>
                </a:lnTo>
                <a:lnTo>
                  <a:pt x="257556" y="140665"/>
                </a:lnTo>
                <a:lnTo>
                  <a:pt x="256438" y="140081"/>
                </a:lnTo>
                <a:lnTo>
                  <a:pt x="256667" y="139788"/>
                </a:lnTo>
                <a:lnTo>
                  <a:pt x="148988" y="54114"/>
                </a:lnTo>
                <a:close/>
              </a:path>
              <a:path w="267335" h="179069">
                <a:moveTo>
                  <a:pt x="80975" y="0"/>
                </a:moveTo>
                <a:lnTo>
                  <a:pt x="0" y="101777"/>
                </a:lnTo>
                <a:lnTo>
                  <a:pt x="27178" y="123405"/>
                </a:lnTo>
                <a:lnTo>
                  <a:pt x="82308" y="54114"/>
                </a:lnTo>
                <a:lnTo>
                  <a:pt x="148988" y="54114"/>
                </a:lnTo>
                <a:lnTo>
                  <a:pt x="80975" y="0"/>
                </a:lnTo>
                <a:close/>
              </a:path>
            </a:pathLst>
          </a:custGeom>
          <a:solidFill>
            <a:srgbClr val="B9B8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5261778" y="2215357"/>
            <a:ext cx="267335" cy="179070"/>
          </a:xfrm>
          <a:custGeom>
            <a:avLst/>
            <a:gdLst/>
            <a:ahLst/>
            <a:cxnLst/>
            <a:rect l="l" t="t" r="r" b="b"/>
            <a:pathLst>
              <a:path w="267335" h="179069">
                <a:moveTo>
                  <a:pt x="0" y="101777"/>
                </a:moveTo>
                <a:lnTo>
                  <a:pt x="55118" y="32486"/>
                </a:lnTo>
                <a:lnTo>
                  <a:pt x="80975" y="0"/>
                </a:lnTo>
                <a:lnTo>
                  <a:pt x="108153" y="21628"/>
                </a:lnTo>
                <a:lnTo>
                  <a:pt x="256667" y="139788"/>
                </a:lnTo>
                <a:lnTo>
                  <a:pt x="256438" y="140081"/>
                </a:lnTo>
                <a:lnTo>
                  <a:pt x="257556" y="140665"/>
                </a:lnTo>
                <a:lnTo>
                  <a:pt x="258635" y="141351"/>
                </a:lnTo>
                <a:lnTo>
                  <a:pt x="259651" y="142163"/>
                </a:lnTo>
                <a:lnTo>
                  <a:pt x="266504" y="152094"/>
                </a:lnTo>
                <a:lnTo>
                  <a:pt x="266769" y="163852"/>
                </a:lnTo>
                <a:lnTo>
                  <a:pt x="256292" y="174947"/>
                </a:lnTo>
                <a:lnTo>
                  <a:pt x="245687" y="178695"/>
                </a:lnTo>
                <a:lnTo>
                  <a:pt x="236035" y="176195"/>
                </a:lnTo>
                <a:lnTo>
                  <a:pt x="232790" y="173837"/>
                </a:lnTo>
                <a:lnTo>
                  <a:pt x="231876" y="172948"/>
                </a:lnTo>
                <a:lnTo>
                  <a:pt x="231051" y="171996"/>
                </a:lnTo>
                <a:lnTo>
                  <a:pt x="230822" y="172275"/>
                </a:lnTo>
                <a:lnTo>
                  <a:pt x="82308" y="54114"/>
                </a:lnTo>
                <a:lnTo>
                  <a:pt x="27178" y="123405"/>
                </a:lnTo>
                <a:lnTo>
                  <a:pt x="0" y="101777"/>
                </a:lnTo>
                <a:close/>
              </a:path>
            </a:pathLst>
          </a:custGeom>
          <a:ln w="350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5270831" y="2256762"/>
            <a:ext cx="262890" cy="176530"/>
          </a:xfrm>
          <a:custGeom>
            <a:avLst/>
            <a:gdLst/>
            <a:ahLst/>
            <a:cxnLst/>
            <a:rect l="l" t="t" r="r" b="b"/>
            <a:pathLst>
              <a:path w="262889" h="176530">
                <a:moveTo>
                  <a:pt x="149147" y="54978"/>
                </a:moveTo>
                <a:lnTo>
                  <a:pt x="81775" y="54978"/>
                </a:lnTo>
                <a:lnTo>
                  <a:pt x="229628" y="172605"/>
                </a:lnTo>
                <a:lnTo>
                  <a:pt x="231579" y="173412"/>
                </a:lnTo>
                <a:lnTo>
                  <a:pt x="241259" y="176099"/>
                </a:lnTo>
                <a:lnTo>
                  <a:pt x="251901" y="172545"/>
                </a:lnTo>
                <a:lnTo>
                  <a:pt x="262402" y="161651"/>
                </a:lnTo>
                <a:lnTo>
                  <a:pt x="262379" y="149868"/>
                </a:lnTo>
                <a:lnTo>
                  <a:pt x="255727" y="139801"/>
                </a:lnTo>
                <a:lnTo>
                  <a:pt x="149147" y="54978"/>
                </a:lnTo>
                <a:close/>
              </a:path>
              <a:path w="262889" h="176530">
                <a:moveTo>
                  <a:pt x="80048" y="0"/>
                </a:moveTo>
                <a:lnTo>
                  <a:pt x="53936" y="32816"/>
                </a:lnTo>
                <a:lnTo>
                  <a:pt x="54597" y="33350"/>
                </a:lnTo>
                <a:lnTo>
                  <a:pt x="0" y="101968"/>
                </a:lnTo>
                <a:lnTo>
                  <a:pt x="27178" y="123596"/>
                </a:lnTo>
                <a:lnTo>
                  <a:pt x="81775" y="54978"/>
                </a:lnTo>
                <a:lnTo>
                  <a:pt x="149147" y="54978"/>
                </a:lnTo>
                <a:lnTo>
                  <a:pt x="107886" y="22148"/>
                </a:lnTo>
                <a:lnTo>
                  <a:pt x="108153" y="21818"/>
                </a:lnTo>
                <a:lnTo>
                  <a:pt x="81406" y="533"/>
                </a:lnTo>
                <a:lnTo>
                  <a:pt x="80708" y="533"/>
                </a:lnTo>
                <a:lnTo>
                  <a:pt x="80048" y="0"/>
                </a:lnTo>
                <a:close/>
              </a:path>
              <a:path w="262889" h="176530">
                <a:moveTo>
                  <a:pt x="80975" y="190"/>
                </a:moveTo>
                <a:lnTo>
                  <a:pt x="80708" y="533"/>
                </a:lnTo>
                <a:lnTo>
                  <a:pt x="81406" y="533"/>
                </a:lnTo>
                <a:lnTo>
                  <a:pt x="80975" y="190"/>
                </a:lnTo>
                <a:close/>
              </a:path>
            </a:pathLst>
          </a:custGeom>
          <a:solidFill>
            <a:srgbClr val="B9B8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5270831" y="2256762"/>
            <a:ext cx="262890" cy="176530"/>
          </a:xfrm>
          <a:custGeom>
            <a:avLst/>
            <a:gdLst/>
            <a:ahLst/>
            <a:cxnLst/>
            <a:rect l="l" t="t" r="r" b="b"/>
            <a:pathLst>
              <a:path w="262889" h="176530">
                <a:moveTo>
                  <a:pt x="0" y="101968"/>
                </a:moveTo>
                <a:lnTo>
                  <a:pt x="54597" y="33350"/>
                </a:lnTo>
                <a:lnTo>
                  <a:pt x="53936" y="32816"/>
                </a:lnTo>
                <a:lnTo>
                  <a:pt x="80048" y="0"/>
                </a:lnTo>
                <a:lnTo>
                  <a:pt x="80708" y="533"/>
                </a:lnTo>
                <a:lnTo>
                  <a:pt x="80975" y="190"/>
                </a:lnTo>
                <a:lnTo>
                  <a:pt x="108153" y="21818"/>
                </a:lnTo>
                <a:lnTo>
                  <a:pt x="107886" y="22148"/>
                </a:lnTo>
                <a:lnTo>
                  <a:pt x="255739" y="139788"/>
                </a:lnTo>
                <a:lnTo>
                  <a:pt x="262379" y="149868"/>
                </a:lnTo>
                <a:lnTo>
                  <a:pt x="262402" y="161651"/>
                </a:lnTo>
                <a:lnTo>
                  <a:pt x="251901" y="172545"/>
                </a:lnTo>
                <a:lnTo>
                  <a:pt x="241259" y="176099"/>
                </a:lnTo>
                <a:lnTo>
                  <a:pt x="231579" y="173412"/>
                </a:lnTo>
                <a:lnTo>
                  <a:pt x="229628" y="172605"/>
                </a:lnTo>
                <a:lnTo>
                  <a:pt x="81775" y="54978"/>
                </a:lnTo>
                <a:lnTo>
                  <a:pt x="27178" y="123596"/>
                </a:lnTo>
                <a:lnTo>
                  <a:pt x="0" y="101968"/>
                </a:lnTo>
                <a:close/>
              </a:path>
            </a:pathLst>
          </a:custGeom>
          <a:ln w="350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5273985" y="2297898"/>
            <a:ext cx="264795" cy="177800"/>
          </a:xfrm>
          <a:custGeom>
            <a:avLst/>
            <a:gdLst/>
            <a:ahLst/>
            <a:cxnLst/>
            <a:rect l="l" t="t" r="r" b="b"/>
            <a:pathLst>
              <a:path w="264795" h="177800">
                <a:moveTo>
                  <a:pt x="254249" y="172859"/>
                </a:moveTo>
                <a:lnTo>
                  <a:pt x="230898" y="172859"/>
                </a:lnTo>
                <a:lnTo>
                  <a:pt x="231114" y="173050"/>
                </a:lnTo>
                <a:lnTo>
                  <a:pt x="233445" y="174682"/>
                </a:lnTo>
                <a:lnTo>
                  <a:pt x="243101" y="177184"/>
                </a:lnTo>
                <a:lnTo>
                  <a:pt x="253703" y="173437"/>
                </a:lnTo>
                <a:lnTo>
                  <a:pt x="254249" y="172859"/>
                </a:lnTo>
                <a:close/>
              </a:path>
              <a:path w="264795" h="177800">
                <a:moveTo>
                  <a:pt x="148049" y="54457"/>
                </a:moveTo>
                <a:lnTo>
                  <a:pt x="82042" y="54457"/>
                </a:lnTo>
                <a:lnTo>
                  <a:pt x="230886" y="172872"/>
                </a:lnTo>
                <a:lnTo>
                  <a:pt x="254249" y="172859"/>
                </a:lnTo>
                <a:lnTo>
                  <a:pt x="264179" y="162346"/>
                </a:lnTo>
                <a:lnTo>
                  <a:pt x="263923" y="150585"/>
                </a:lnTo>
                <a:lnTo>
                  <a:pt x="257073" y="140652"/>
                </a:lnTo>
                <a:lnTo>
                  <a:pt x="255943" y="139763"/>
                </a:lnTo>
                <a:lnTo>
                  <a:pt x="254761" y="139001"/>
                </a:lnTo>
                <a:lnTo>
                  <a:pt x="253530" y="138379"/>
                </a:lnTo>
                <a:lnTo>
                  <a:pt x="148049" y="54457"/>
                </a:lnTo>
                <a:close/>
              </a:path>
              <a:path w="264795" h="177800">
                <a:moveTo>
                  <a:pt x="80975" y="0"/>
                </a:moveTo>
                <a:lnTo>
                  <a:pt x="0" y="101777"/>
                </a:lnTo>
                <a:lnTo>
                  <a:pt x="27178" y="123405"/>
                </a:lnTo>
                <a:lnTo>
                  <a:pt x="82042" y="54457"/>
                </a:lnTo>
                <a:lnTo>
                  <a:pt x="148049" y="54457"/>
                </a:lnTo>
                <a:lnTo>
                  <a:pt x="107632" y="22301"/>
                </a:lnTo>
                <a:lnTo>
                  <a:pt x="108153" y="21628"/>
                </a:lnTo>
                <a:lnTo>
                  <a:pt x="80975" y="0"/>
                </a:lnTo>
                <a:close/>
              </a:path>
            </a:pathLst>
          </a:custGeom>
          <a:solidFill>
            <a:srgbClr val="B9B8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5273985" y="2297898"/>
            <a:ext cx="264795" cy="177800"/>
          </a:xfrm>
          <a:custGeom>
            <a:avLst/>
            <a:gdLst/>
            <a:ahLst/>
            <a:cxnLst/>
            <a:rect l="l" t="t" r="r" b="b"/>
            <a:pathLst>
              <a:path w="264795" h="177800">
                <a:moveTo>
                  <a:pt x="0" y="101777"/>
                </a:moveTo>
                <a:lnTo>
                  <a:pt x="80975" y="0"/>
                </a:lnTo>
                <a:lnTo>
                  <a:pt x="108153" y="21628"/>
                </a:lnTo>
                <a:lnTo>
                  <a:pt x="107632" y="22301"/>
                </a:lnTo>
                <a:lnTo>
                  <a:pt x="253530" y="138379"/>
                </a:lnTo>
                <a:lnTo>
                  <a:pt x="264179" y="162346"/>
                </a:lnTo>
                <a:lnTo>
                  <a:pt x="253703" y="173437"/>
                </a:lnTo>
                <a:lnTo>
                  <a:pt x="243101" y="177184"/>
                </a:lnTo>
                <a:lnTo>
                  <a:pt x="233445" y="174682"/>
                </a:lnTo>
                <a:lnTo>
                  <a:pt x="231114" y="173050"/>
                </a:lnTo>
                <a:lnTo>
                  <a:pt x="230898" y="172859"/>
                </a:lnTo>
                <a:lnTo>
                  <a:pt x="82042" y="54457"/>
                </a:lnTo>
                <a:lnTo>
                  <a:pt x="27178" y="123405"/>
                </a:lnTo>
                <a:lnTo>
                  <a:pt x="0" y="101777"/>
                </a:lnTo>
                <a:close/>
              </a:path>
            </a:pathLst>
          </a:custGeom>
          <a:ln w="350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4963754" y="2310334"/>
            <a:ext cx="546100" cy="356235"/>
          </a:xfrm>
          <a:custGeom>
            <a:avLst/>
            <a:gdLst/>
            <a:ahLst/>
            <a:cxnLst/>
            <a:rect l="l" t="t" r="r" b="b"/>
            <a:pathLst>
              <a:path w="546100" h="356235">
                <a:moveTo>
                  <a:pt x="104990" y="0"/>
                </a:moveTo>
                <a:lnTo>
                  <a:pt x="0" y="355841"/>
                </a:lnTo>
                <a:lnTo>
                  <a:pt x="545998" y="355841"/>
                </a:lnTo>
                <a:lnTo>
                  <a:pt x="426999" y="2336"/>
                </a:lnTo>
                <a:lnTo>
                  <a:pt x="104990" y="0"/>
                </a:lnTo>
                <a:close/>
              </a:path>
            </a:pathLst>
          </a:custGeom>
          <a:solidFill>
            <a:srgbClr val="F59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5144482" y="2133005"/>
            <a:ext cx="158750" cy="159385"/>
          </a:xfrm>
          <a:custGeom>
            <a:avLst/>
            <a:gdLst/>
            <a:ahLst/>
            <a:cxnLst/>
            <a:rect l="l" t="t" r="r" b="b"/>
            <a:pathLst>
              <a:path w="158750" h="159385">
                <a:moveTo>
                  <a:pt x="78852" y="0"/>
                </a:moveTo>
                <a:lnTo>
                  <a:pt x="38117" y="11145"/>
                </a:lnTo>
                <a:lnTo>
                  <a:pt x="9379" y="40384"/>
                </a:lnTo>
                <a:lnTo>
                  <a:pt x="0" y="66818"/>
                </a:lnTo>
                <a:lnTo>
                  <a:pt x="811" y="83801"/>
                </a:lnTo>
                <a:lnTo>
                  <a:pt x="15471" y="125652"/>
                </a:lnTo>
                <a:lnTo>
                  <a:pt x="44461" y="151776"/>
                </a:lnTo>
                <a:lnTo>
                  <a:pt x="69303" y="159259"/>
                </a:lnTo>
                <a:lnTo>
                  <a:pt x="85680" y="158258"/>
                </a:lnTo>
                <a:lnTo>
                  <a:pt x="100735" y="155026"/>
                </a:lnTo>
                <a:lnTo>
                  <a:pt x="114341" y="149759"/>
                </a:lnTo>
                <a:lnTo>
                  <a:pt x="126374" y="142656"/>
                </a:lnTo>
                <a:lnTo>
                  <a:pt x="126761" y="142328"/>
                </a:lnTo>
                <a:lnTo>
                  <a:pt x="78852" y="142328"/>
                </a:lnTo>
                <a:lnTo>
                  <a:pt x="64442" y="140657"/>
                </a:lnTo>
                <a:lnTo>
                  <a:pt x="29901" y="118646"/>
                </a:lnTo>
                <a:lnTo>
                  <a:pt x="17944" y="93636"/>
                </a:lnTo>
                <a:lnTo>
                  <a:pt x="18759" y="76174"/>
                </a:lnTo>
                <a:lnTo>
                  <a:pt x="35643" y="36647"/>
                </a:lnTo>
                <a:lnTo>
                  <a:pt x="68157" y="18429"/>
                </a:lnTo>
                <a:lnTo>
                  <a:pt x="128865" y="18429"/>
                </a:lnTo>
                <a:lnTo>
                  <a:pt x="121351" y="12523"/>
                </a:lnTo>
                <a:lnTo>
                  <a:pt x="109528" y="6199"/>
                </a:lnTo>
                <a:lnTo>
                  <a:pt x="96651" y="2007"/>
                </a:lnTo>
                <a:lnTo>
                  <a:pt x="82925" y="102"/>
                </a:lnTo>
                <a:lnTo>
                  <a:pt x="78852" y="0"/>
                </a:lnTo>
                <a:close/>
              </a:path>
              <a:path w="158750" h="159385">
                <a:moveTo>
                  <a:pt x="128865" y="18429"/>
                </a:moveTo>
                <a:lnTo>
                  <a:pt x="68157" y="18429"/>
                </a:lnTo>
                <a:lnTo>
                  <a:pt x="85030" y="19505"/>
                </a:lnTo>
                <a:lnTo>
                  <a:pt x="99977" y="23264"/>
                </a:lnTo>
                <a:lnTo>
                  <a:pt x="131807" y="47599"/>
                </a:lnTo>
                <a:lnTo>
                  <a:pt x="140727" y="71676"/>
                </a:lnTo>
                <a:lnTo>
                  <a:pt x="139460" y="88042"/>
                </a:lnTo>
                <a:lnTo>
                  <a:pt x="120371" y="125652"/>
                </a:lnTo>
                <a:lnTo>
                  <a:pt x="85045" y="142023"/>
                </a:lnTo>
                <a:lnTo>
                  <a:pt x="78852" y="142328"/>
                </a:lnTo>
                <a:lnTo>
                  <a:pt x="126761" y="142328"/>
                </a:lnTo>
                <a:lnTo>
                  <a:pt x="151764" y="112300"/>
                </a:lnTo>
                <a:lnTo>
                  <a:pt x="158505" y="86499"/>
                </a:lnTo>
                <a:lnTo>
                  <a:pt x="157372" y="70660"/>
                </a:lnTo>
                <a:lnTo>
                  <a:pt x="153939" y="56017"/>
                </a:lnTo>
                <a:lnTo>
                  <a:pt x="148412" y="42726"/>
                </a:lnTo>
                <a:lnTo>
                  <a:pt x="141001" y="30943"/>
                </a:lnTo>
                <a:lnTo>
                  <a:pt x="131911" y="20823"/>
                </a:lnTo>
                <a:lnTo>
                  <a:pt x="128865" y="18429"/>
                </a:lnTo>
                <a:close/>
              </a:path>
            </a:pathLst>
          </a:custGeom>
          <a:solidFill>
            <a:srgbClr val="F59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5205260" y="2267165"/>
            <a:ext cx="41275" cy="44450"/>
          </a:xfrm>
          <a:custGeom>
            <a:avLst/>
            <a:gdLst/>
            <a:ahLst/>
            <a:cxnLst/>
            <a:rect l="l" t="t" r="r" b="b"/>
            <a:pathLst>
              <a:path w="41275" h="44450">
                <a:moveTo>
                  <a:pt x="0" y="22167"/>
                </a:moveTo>
                <a:lnTo>
                  <a:pt x="40830" y="22167"/>
                </a:lnTo>
              </a:path>
            </a:pathLst>
          </a:custGeom>
          <a:ln w="45605">
            <a:solidFill>
              <a:srgbClr val="F59A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5026750" y="2893677"/>
            <a:ext cx="406400" cy="0"/>
          </a:xfrm>
          <a:custGeom>
            <a:avLst/>
            <a:gdLst/>
            <a:ahLst/>
            <a:cxnLst/>
            <a:rect l="l" t="t" r="r" b="b"/>
            <a:pathLst>
              <a:path w="406400" h="0">
                <a:moveTo>
                  <a:pt x="0" y="0"/>
                </a:moveTo>
                <a:lnTo>
                  <a:pt x="405998" y="0"/>
                </a:lnTo>
              </a:path>
            </a:pathLst>
          </a:custGeom>
          <a:ln w="29117">
            <a:solidFill>
              <a:srgbClr val="B9B8B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6974285" y="2406007"/>
            <a:ext cx="227965" cy="367665"/>
          </a:xfrm>
          <a:custGeom>
            <a:avLst/>
            <a:gdLst/>
            <a:ahLst/>
            <a:cxnLst/>
            <a:rect l="l" t="t" r="r" b="b"/>
            <a:pathLst>
              <a:path w="227965" h="367664">
                <a:moveTo>
                  <a:pt x="207048" y="175006"/>
                </a:moveTo>
                <a:lnTo>
                  <a:pt x="150494" y="175006"/>
                </a:lnTo>
                <a:lnTo>
                  <a:pt x="66497" y="367499"/>
                </a:lnTo>
                <a:lnTo>
                  <a:pt x="207048" y="175006"/>
                </a:lnTo>
                <a:close/>
              </a:path>
              <a:path w="227965" h="367664">
                <a:moveTo>
                  <a:pt x="90995" y="0"/>
                </a:moveTo>
                <a:lnTo>
                  <a:pt x="0" y="206502"/>
                </a:lnTo>
                <a:lnTo>
                  <a:pt x="150494" y="175006"/>
                </a:lnTo>
                <a:lnTo>
                  <a:pt x="207048" y="175006"/>
                </a:lnTo>
                <a:lnTo>
                  <a:pt x="227495" y="147002"/>
                </a:lnTo>
                <a:lnTo>
                  <a:pt x="77000" y="147002"/>
                </a:lnTo>
                <a:lnTo>
                  <a:pt x="178498" y="6997"/>
                </a:lnTo>
                <a:lnTo>
                  <a:pt x="90995" y="0"/>
                </a:lnTo>
                <a:close/>
              </a:path>
            </a:pathLst>
          </a:custGeom>
          <a:solidFill>
            <a:srgbClr val="F59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6823801" y="2154433"/>
            <a:ext cx="262890" cy="262255"/>
          </a:xfrm>
          <a:custGeom>
            <a:avLst/>
            <a:gdLst/>
            <a:ahLst/>
            <a:cxnLst/>
            <a:rect l="l" t="t" r="r" b="b"/>
            <a:pathLst>
              <a:path w="262890" h="262255">
                <a:moveTo>
                  <a:pt x="120510" y="0"/>
                </a:moveTo>
                <a:lnTo>
                  <a:pt x="79503" y="10189"/>
                </a:lnTo>
                <a:lnTo>
                  <a:pt x="44749" y="32289"/>
                </a:lnTo>
                <a:lnTo>
                  <a:pt x="18530" y="64127"/>
                </a:lnTo>
                <a:lnTo>
                  <a:pt x="3130" y="103526"/>
                </a:lnTo>
                <a:lnTo>
                  <a:pt x="0" y="132919"/>
                </a:lnTo>
                <a:lnTo>
                  <a:pt x="977" y="147026"/>
                </a:lnTo>
                <a:lnTo>
                  <a:pt x="12456" y="186339"/>
                </a:lnTo>
                <a:lnTo>
                  <a:pt x="35450" y="219500"/>
                </a:lnTo>
                <a:lnTo>
                  <a:pt x="68282" y="244393"/>
                </a:lnTo>
                <a:lnTo>
                  <a:pt x="109277" y="258905"/>
                </a:lnTo>
                <a:lnTo>
                  <a:pt x="140313" y="261767"/>
                </a:lnTo>
                <a:lnTo>
                  <a:pt x="154704" y="259983"/>
                </a:lnTo>
                <a:lnTo>
                  <a:pt x="194380" y="245913"/>
                </a:lnTo>
                <a:lnTo>
                  <a:pt x="226990" y="220584"/>
                </a:lnTo>
                <a:lnTo>
                  <a:pt x="250199" y="186332"/>
                </a:lnTo>
                <a:lnTo>
                  <a:pt x="261669" y="145495"/>
                </a:lnTo>
                <a:lnTo>
                  <a:pt x="262433" y="127307"/>
                </a:lnTo>
                <a:lnTo>
                  <a:pt x="261319" y="113334"/>
                </a:lnTo>
                <a:lnTo>
                  <a:pt x="249542" y="74422"/>
                </a:lnTo>
                <a:lnTo>
                  <a:pt x="226337" y="41641"/>
                </a:lnTo>
                <a:lnTo>
                  <a:pt x="193271" y="17069"/>
                </a:lnTo>
                <a:lnTo>
                  <a:pt x="151914" y="2783"/>
                </a:lnTo>
                <a:lnTo>
                  <a:pt x="120510" y="0"/>
                </a:lnTo>
                <a:close/>
              </a:path>
            </a:pathLst>
          </a:custGeom>
          <a:solidFill>
            <a:srgbClr val="B9B8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6978101" y="2070117"/>
            <a:ext cx="231140" cy="230504"/>
          </a:xfrm>
          <a:custGeom>
            <a:avLst/>
            <a:gdLst/>
            <a:ahLst/>
            <a:cxnLst/>
            <a:rect l="l" t="t" r="r" b="b"/>
            <a:pathLst>
              <a:path w="231140" h="230505">
                <a:moveTo>
                  <a:pt x="109930" y="0"/>
                </a:moveTo>
                <a:lnTo>
                  <a:pt x="69898" y="9239"/>
                </a:lnTo>
                <a:lnTo>
                  <a:pt x="36557" y="31742"/>
                </a:lnTo>
                <a:lnTo>
                  <a:pt x="12616" y="65408"/>
                </a:lnTo>
                <a:lnTo>
                  <a:pt x="784" y="108136"/>
                </a:lnTo>
                <a:lnTo>
                  <a:pt x="0" y="124029"/>
                </a:lnTo>
                <a:lnTo>
                  <a:pt x="1831" y="137578"/>
                </a:lnTo>
                <a:lnTo>
                  <a:pt x="16480" y="174566"/>
                </a:lnTo>
                <a:lnTo>
                  <a:pt x="43517" y="204058"/>
                </a:lnTo>
                <a:lnTo>
                  <a:pt x="81210" y="223468"/>
                </a:lnTo>
                <a:lnTo>
                  <a:pt x="127829" y="230211"/>
                </a:lnTo>
                <a:lnTo>
                  <a:pt x="142002" y="227765"/>
                </a:lnTo>
                <a:lnTo>
                  <a:pt x="180198" y="210869"/>
                </a:lnTo>
                <a:lnTo>
                  <a:pt x="209563" y="181982"/>
                </a:lnTo>
                <a:lnTo>
                  <a:pt x="227078" y="144123"/>
                </a:lnTo>
                <a:lnTo>
                  <a:pt x="230680" y="115388"/>
                </a:lnTo>
                <a:lnTo>
                  <a:pt x="230656" y="113012"/>
                </a:lnTo>
                <a:lnTo>
                  <a:pt x="222196" y="72037"/>
                </a:lnTo>
                <a:lnTo>
                  <a:pt x="200196" y="37803"/>
                </a:lnTo>
                <a:lnTo>
                  <a:pt x="167099" y="13134"/>
                </a:lnTo>
                <a:lnTo>
                  <a:pt x="125348" y="853"/>
                </a:lnTo>
                <a:lnTo>
                  <a:pt x="109930" y="0"/>
                </a:lnTo>
                <a:close/>
              </a:path>
            </a:pathLst>
          </a:custGeom>
          <a:solidFill>
            <a:srgbClr val="B9B8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7006257" y="2227510"/>
            <a:ext cx="259079" cy="259079"/>
          </a:xfrm>
          <a:custGeom>
            <a:avLst/>
            <a:gdLst/>
            <a:ahLst/>
            <a:cxnLst/>
            <a:rect l="l" t="t" r="r" b="b"/>
            <a:pathLst>
              <a:path w="259079" h="259080">
                <a:moveTo>
                  <a:pt x="127850" y="0"/>
                </a:moveTo>
                <a:lnTo>
                  <a:pt x="87254" y="6976"/>
                </a:lnTo>
                <a:lnTo>
                  <a:pt x="52049" y="26102"/>
                </a:lnTo>
                <a:lnTo>
                  <a:pt x="24357" y="55809"/>
                </a:lnTo>
                <a:lnTo>
                  <a:pt x="6300" y="94529"/>
                </a:lnTo>
                <a:lnTo>
                  <a:pt x="0" y="140692"/>
                </a:lnTo>
                <a:lnTo>
                  <a:pt x="1976" y="154664"/>
                </a:lnTo>
                <a:lnTo>
                  <a:pt x="16421" y="193129"/>
                </a:lnTo>
                <a:lnTo>
                  <a:pt x="42144" y="224680"/>
                </a:lnTo>
                <a:lnTo>
                  <a:pt x="77227" y="247082"/>
                </a:lnTo>
                <a:lnTo>
                  <a:pt x="119751" y="258097"/>
                </a:lnTo>
                <a:lnTo>
                  <a:pt x="135248" y="258851"/>
                </a:lnTo>
                <a:lnTo>
                  <a:pt x="149727" y="257352"/>
                </a:lnTo>
                <a:lnTo>
                  <a:pt x="189703" y="243933"/>
                </a:lnTo>
                <a:lnTo>
                  <a:pt x="222625" y="218996"/>
                </a:lnTo>
                <a:lnTo>
                  <a:pt x="246092" y="184940"/>
                </a:lnTo>
                <a:lnTo>
                  <a:pt x="257704" y="144166"/>
                </a:lnTo>
                <a:lnTo>
                  <a:pt x="258525" y="129496"/>
                </a:lnTo>
                <a:lnTo>
                  <a:pt x="258331" y="122338"/>
                </a:lnTo>
                <a:lnTo>
                  <a:pt x="249054" y="80827"/>
                </a:lnTo>
                <a:lnTo>
                  <a:pt x="227537" y="45555"/>
                </a:lnTo>
                <a:lnTo>
                  <a:pt x="196086" y="18889"/>
                </a:lnTo>
                <a:lnTo>
                  <a:pt x="157005" y="3196"/>
                </a:lnTo>
                <a:lnTo>
                  <a:pt x="127850" y="0"/>
                </a:lnTo>
                <a:close/>
              </a:path>
            </a:pathLst>
          </a:custGeom>
          <a:solidFill>
            <a:srgbClr val="B9B8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7086277" y="2150510"/>
            <a:ext cx="269875" cy="269875"/>
          </a:xfrm>
          <a:custGeom>
            <a:avLst/>
            <a:gdLst/>
            <a:ahLst/>
            <a:cxnLst/>
            <a:rect l="l" t="t" r="r" b="b"/>
            <a:pathLst>
              <a:path w="269875" h="269875">
                <a:moveTo>
                  <a:pt x="134560" y="0"/>
                </a:moveTo>
                <a:lnTo>
                  <a:pt x="92023" y="6917"/>
                </a:lnTo>
                <a:lnTo>
                  <a:pt x="55084" y="26071"/>
                </a:lnTo>
                <a:lnTo>
                  <a:pt x="25958" y="55255"/>
                </a:lnTo>
                <a:lnTo>
                  <a:pt x="6858" y="92263"/>
                </a:lnTo>
                <a:lnTo>
                  <a:pt x="0" y="134888"/>
                </a:lnTo>
                <a:lnTo>
                  <a:pt x="804" y="149557"/>
                </a:lnTo>
                <a:lnTo>
                  <a:pt x="12036" y="190489"/>
                </a:lnTo>
                <a:lnTo>
                  <a:pt x="34773" y="225081"/>
                </a:lnTo>
                <a:lnTo>
                  <a:pt x="66804" y="251119"/>
                </a:lnTo>
                <a:lnTo>
                  <a:pt x="105915" y="266389"/>
                </a:lnTo>
                <a:lnTo>
                  <a:pt x="134831" y="269493"/>
                </a:lnTo>
                <a:lnTo>
                  <a:pt x="149507" y="268696"/>
                </a:lnTo>
                <a:lnTo>
                  <a:pt x="190458" y="257480"/>
                </a:lnTo>
                <a:lnTo>
                  <a:pt x="225068" y="234755"/>
                </a:lnTo>
                <a:lnTo>
                  <a:pt x="251121" y="202738"/>
                </a:lnTo>
                <a:lnTo>
                  <a:pt x="266400" y="163645"/>
                </a:lnTo>
                <a:lnTo>
                  <a:pt x="269506" y="134746"/>
                </a:lnTo>
                <a:lnTo>
                  <a:pt x="268692" y="119849"/>
                </a:lnTo>
                <a:lnTo>
                  <a:pt x="257442" y="78945"/>
                </a:lnTo>
                <a:lnTo>
                  <a:pt x="234693" y="44377"/>
                </a:lnTo>
                <a:lnTo>
                  <a:pt x="202648" y="18358"/>
                </a:lnTo>
                <a:lnTo>
                  <a:pt x="163507" y="3101"/>
                </a:lnTo>
                <a:lnTo>
                  <a:pt x="134560" y="0"/>
                </a:lnTo>
                <a:close/>
              </a:path>
            </a:pathLst>
          </a:custGeom>
          <a:solidFill>
            <a:srgbClr val="B9B8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7230102" y="2224118"/>
            <a:ext cx="231140" cy="230504"/>
          </a:xfrm>
          <a:custGeom>
            <a:avLst/>
            <a:gdLst/>
            <a:ahLst/>
            <a:cxnLst/>
            <a:rect l="l" t="t" r="r" b="b"/>
            <a:pathLst>
              <a:path w="231140" h="230505">
                <a:moveTo>
                  <a:pt x="109928" y="0"/>
                </a:moveTo>
                <a:lnTo>
                  <a:pt x="69899" y="9236"/>
                </a:lnTo>
                <a:lnTo>
                  <a:pt x="36559" y="31739"/>
                </a:lnTo>
                <a:lnTo>
                  <a:pt x="12617" y="65406"/>
                </a:lnTo>
                <a:lnTo>
                  <a:pt x="785" y="108136"/>
                </a:lnTo>
                <a:lnTo>
                  <a:pt x="0" y="124029"/>
                </a:lnTo>
                <a:lnTo>
                  <a:pt x="1831" y="137578"/>
                </a:lnTo>
                <a:lnTo>
                  <a:pt x="16480" y="174567"/>
                </a:lnTo>
                <a:lnTo>
                  <a:pt x="43517" y="204058"/>
                </a:lnTo>
                <a:lnTo>
                  <a:pt x="81210" y="223468"/>
                </a:lnTo>
                <a:lnTo>
                  <a:pt x="127829" y="230210"/>
                </a:lnTo>
                <a:lnTo>
                  <a:pt x="142002" y="227763"/>
                </a:lnTo>
                <a:lnTo>
                  <a:pt x="180200" y="210866"/>
                </a:lnTo>
                <a:lnTo>
                  <a:pt x="209564" y="181979"/>
                </a:lnTo>
                <a:lnTo>
                  <a:pt x="227078" y="144121"/>
                </a:lnTo>
                <a:lnTo>
                  <a:pt x="230680" y="115389"/>
                </a:lnTo>
                <a:lnTo>
                  <a:pt x="230656" y="113011"/>
                </a:lnTo>
                <a:lnTo>
                  <a:pt x="222195" y="72036"/>
                </a:lnTo>
                <a:lnTo>
                  <a:pt x="200195" y="37803"/>
                </a:lnTo>
                <a:lnTo>
                  <a:pt x="167098" y="13134"/>
                </a:lnTo>
                <a:lnTo>
                  <a:pt x="125346" y="853"/>
                </a:lnTo>
                <a:lnTo>
                  <a:pt x="109928" y="0"/>
                </a:lnTo>
                <a:close/>
              </a:path>
            </a:pathLst>
          </a:custGeom>
          <a:solidFill>
            <a:srgbClr val="B9B8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7160605" y="2094583"/>
            <a:ext cx="205740" cy="206375"/>
          </a:xfrm>
          <a:custGeom>
            <a:avLst/>
            <a:gdLst/>
            <a:ahLst/>
            <a:cxnLst/>
            <a:rect l="l" t="t" r="r" b="b"/>
            <a:pathLst>
              <a:path w="205740" h="206375">
                <a:moveTo>
                  <a:pt x="98395" y="0"/>
                </a:moveTo>
                <a:lnTo>
                  <a:pt x="59640" y="9436"/>
                </a:lnTo>
                <a:lnTo>
                  <a:pt x="28213" y="33257"/>
                </a:lnTo>
                <a:lnTo>
                  <a:pt x="7278" y="69514"/>
                </a:lnTo>
                <a:lnTo>
                  <a:pt x="0" y="116257"/>
                </a:lnTo>
                <a:lnTo>
                  <a:pt x="2677" y="129816"/>
                </a:lnTo>
                <a:lnTo>
                  <a:pt x="20861" y="165799"/>
                </a:lnTo>
                <a:lnTo>
                  <a:pt x="52188" y="192087"/>
                </a:lnTo>
                <a:lnTo>
                  <a:pt x="93975" y="205273"/>
                </a:lnTo>
                <a:lnTo>
                  <a:pt x="109765" y="206167"/>
                </a:lnTo>
                <a:lnTo>
                  <a:pt x="124080" y="204150"/>
                </a:lnTo>
                <a:lnTo>
                  <a:pt x="162267" y="187324"/>
                </a:lnTo>
                <a:lnTo>
                  <a:pt x="190383" y="157276"/>
                </a:lnTo>
                <a:lnTo>
                  <a:pt x="204651" y="117784"/>
                </a:lnTo>
                <a:lnTo>
                  <a:pt x="205677" y="103173"/>
                </a:lnTo>
                <a:lnTo>
                  <a:pt x="205150" y="92683"/>
                </a:lnTo>
                <a:lnTo>
                  <a:pt x="192671" y="53205"/>
                </a:lnTo>
                <a:lnTo>
                  <a:pt x="165963" y="22397"/>
                </a:lnTo>
                <a:lnTo>
                  <a:pt x="128180" y="3823"/>
                </a:lnTo>
                <a:lnTo>
                  <a:pt x="98395" y="0"/>
                </a:lnTo>
                <a:close/>
              </a:path>
            </a:pathLst>
          </a:custGeom>
          <a:solidFill>
            <a:srgbClr val="B9B8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6921780" y="2868010"/>
            <a:ext cx="406400" cy="0"/>
          </a:xfrm>
          <a:custGeom>
            <a:avLst/>
            <a:gdLst/>
            <a:ahLst/>
            <a:cxnLst/>
            <a:rect l="l" t="t" r="r" b="b"/>
            <a:pathLst>
              <a:path w="406400" h="0">
                <a:moveTo>
                  <a:pt x="0" y="0"/>
                </a:moveTo>
                <a:lnTo>
                  <a:pt x="405998" y="0"/>
                </a:lnTo>
              </a:path>
            </a:pathLst>
          </a:custGeom>
          <a:ln w="29117">
            <a:solidFill>
              <a:srgbClr val="B9B8B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8631177" y="2070011"/>
            <a:ext cx="725019" cy="628266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8797161" y="2890779"/>
            <a:ext cx="406400" cy="0"/>
          </a:xfrm>
          <a:custGeom>
            <a:avLst/>
            <a:gdLst/>
            <a:ahLst/>
            <a:cxnLst/>
            <a:rect l="l" t="t" r="r" b="b"/>
            <a:pathLst>
              <a:path w="406400" h="0">
                <a:moveTo>
                  <a:pt x="0" y="0"/>
                </a:moveTo>
                <a:lnTo>
                  <a:pt x="405998" y="0"/>
                </a:lnTo>
              </a:path>
            </a:pathLst>
          </a:custGeom>
          <a:ln w="29117">
            <a:solidFill>
              <a:srgbClr val="B9B8B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 txBox="1"/>
          <p:nvPr/>
        </p:nvSpPr>
        <p:spPr>
          <a:xfrm>
            <a:off x="5644090" y="2304837"/>
            <a:ext cx="575310" cy="402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 indent="-635">
              <a:lnSpc>
                <a:spcPct val="102699"/>
              </a:lnSpc>
            </a:pPr>
            <a:r>
              <a:rPr dirty="0" sz="850" spc="-80">
                <a:latin typeface="Helvetica Neue"/>
                <a:cs typeface="Helvetica Neue"/>
              </a:rPr>
              <a:t>T</a:t>
            </a:r>
            <a:r>
              <a:rPr dirty="0" sz="850" spc="5">
                <a:latin typeface="Helvetica Neue"/>
                <a:cs typeface="Helvetica Neue"/>
              </a:rPr>
              <a:t>ransport</a:t>
            </a:r>
            <a:r>
              <a:rPr dirty="0" sz="850" spc="5">
                <a:latin typeface="Helvetica Neue"/>
                <a:cs typeface="Helvetica Neue"/>
              </a:rPr>
              <a:t> de</a:t>
            </a:r>
            <a:r>
              <a:rPr dirty="0" sz="850" spc="5">
                <a:latin typeface="Helvetica Neue"/>
                <a:cs typeface="Helvetica Neue"/>
              </a:rPr>
              <a:t> </a:t>
            </a:r>
            <a:r>
              <a:rPr dirty="0" sz="850" spc="5">
                <a:latin typeface="Helvetica Neue"/>
                <a:cs typeface="Helvetica Neue"/>
              </a:rPr>
              <a:t>cha</a:t>
            </a:r>
            <a:r>
              <a:rPr dirty="0" sz="850" spc="-20">
                <a:latin typeface="Helvetica Neue"/>
                <a:cs typeface="Helvetica Neue"/>
              </a:rPr>
              <a:t>r</a:t>
            </a:r>
            <a:r>
              <a:rPr dirty="0" sz="850" spc="5">
                <a:latin typeface="Helvetica Neue"/>
                <a:cs typeface="Helvetica Neue"/>
              </a:rPr>
              <a:t>ges</a:t>
            </a:r>
            <a:r>
              <a:rPr dirty="0" sz="850" spc="5">
                <a:latin typeface="Helvetica Neue"/>
                <a:cs typeface="Helvetica Neue"/>
              </a:rPr>
              <a:t> lou</a:t>
            </a:r>
            <a:r>
              <a:rPr dirty="0" sz="850" spc="-15">
                <a:latin typeface="Helvetica Neue"/>
                <a:cs typeface="Helvetica Neue"/>
              </a:rPr>
              <a:t>r</a:t>
            </a:r>
            <a:r>
              <a:rPr dirty="0" sz="850" spc="5">
                <a:latin typeface="Helvetica Neue"/>
                <a:cs typeface="Helvetica Neue"/>
              </a:rPr>
              <a:t>des</a:t>
            </a:r>
            <a:endParaRPr sz="850">
              <a:latin typeface="Helvetica Neue"/>
              <a:cs typeface="Helvetica Neue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7493071" y="2169108"/>
            <a:ext cx="728345" cy="6686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065" marR="5080">
              <a:lnSpc>
                <a:spcPct val="102699"/>
              </a:lnSpc>
            </a:pPr>
            <a:r>
              <a:rPr dirty="0" sz="850" spc="5">
                <a:latin typeface="Helvetica Neue"/>
                <a:cs typeface="Helvetica Neue"/>
              </a:rPr>
              <a:t>Interventions tout</a:t>
            </a:r>
            <a:r>
              <a:rPr dirty="0" sz="850" spc="5">
                <a:latin typeface="Helvetica Neue"/>
                <a:cs typeface="Helvetica Neue"/>
              </a:rPr>
              <a:t> </a:t>
            </a:r>
            <a:r>
              <a:rPr dirty="0" sz="850" spc="5">
                <a:latin typeface="Helvetica Neue"/>
                <a:cs typeface="Helvetica Neue"/>
              </a:rPr>
              <a:t>temps</a:t>
            </a:r>
            <a:r>
              <a:rPr dirty="0" sz="850" spc="5">
                <a:latin typeface="Helvetica Neue"/>
                <a:cs typeface="Helvetica Neue"/>
              </a:rPr>
              <a:t> tous</a:t>
            </a:r>
            <a:r>
              <a:rPr dirty="0" sz="850" spc="5">
                <a:latin typeface="Helvetica Neue"/>
                <a:cs typeface="Helvetica Neue"/>
              </a:rPr>
              <a:t> </a:t>
            </a:r>
            <a:r>
              <a:rPr dirty="0" sz="850" spc="5">
                <a:latin typeface="Helvetica Neue"/>
                <a:cs typeface="Helvetica Neue"/>
              </a:rPr>
              <a:t>terrains</a:t>
            </a:r>
            <a:r>
              <a:rPr dirty="0" sz="850" spc="5">
                <a:latin typeface="Helvetica Neue"/>
                <a:cs typeface="Helvetica Neue"/>
              </a:rPr>
              <a:t> sans</a:t>
            </a:r>
            <a:r>
              <a:rPr dirty="0" sz="850" spc="5">
                <a:latin typeface="Helvetica Neue"/>
                <a:cs typeface="Helvetica Neue"/>
              </a:rPr>
              <a:t> </a:t>
            </a:r>
            <a:r>
              <a:rPr dirty="0" sz="850" spc="5">
                <a:latin typeface="Helvetica Neue"/>
                <a:cs typeface="Helvetica Neue"/>
              </a:rPr>
              <a:t>structu</a:t>
            </a:r>
            <a:r>
              <a:rPr dirty="0" sz="850" spc="-15">
                <a:latin typeface="Helvetica Neue"/>
                <a:cs typeface="Helvetica Neue"/>
              </a:rPr>
              <a:t>r</a:t>
            </a:r>
            <a:r>
              <a:rPr dirty="0" sz="850" spc="5">
                <a:latin typeface="Helvetica Neue"/>
                <a:cs typeface="Helvetica Neue"/>
              </a:rPr>
              <a:t>e</a:t>
            </a:r>
            <a:r>
              <a:rPr dirty="0" sz="850" spc="5">
                <a:latin typeface="Helvetica Neue"/>
                <a:cs typeface="Helvetica Neue"/>
              </a:rPr>
              <a:t> au</a:t>
            </a:r>
            <a:r>
              <a:rPr dirty="0" sz="850" spc="5">
                <a:latin typeface="Helvetica Neue"/>
                <a:cs typeface="Helvetica Neue"/>
              </a:rPr>
              <a:t> </a:t>
            </a:r>
            <a:r>
              <a:rPr dirty="0" sz="850" spc="5">
                <a:latin typeface="Helvetica Neue"/>
                <a:cs typeface="Helvetica Neue"/>
              </a:rPr>
              <a:t>sol</a:t>
            </a:r>
            <a:endParaRPr sz="850">
              <a:latin typeface="Helvetica Neue"/>
              <a:cs typeface="Helvetica Neue"/>
            </a:endParaRPr>
          </a:p>
        </p:txBody>
      </p:sp>
      <p:sp>
        <p:nvSpPr>
          <p:cNvPr id="180" name="object 180"/>
          <p:cNvSpPr txBox="1"/>
          <p:nvPr/>
        </p:nvSpPr>
        <p:spPr>
          <a:xfrm>
            <a:off x="9363897" y="2449882"/>
            <a:ext cx="711835" cy="1365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50" spc="5">
                <a:latin typeface="Helvetica Neue"/>
                <a:cs typeface="Helvetica Neue"/>
              </a:rPr>
              <a:t>Longue</a:t>
            </a:r>
            <a:r>
              <a:rPr dirty="0" sz="850" spc="5">
                <a:latin typeface="Helvetica Neue"/>
                <a:cs typeface="Helvetica Neue"/>
              </a:rPr>
              <a:t> </a:t>
            </a:r>
            <a:r>
              <a:rPr dirty="0" sz="850" spc="5">
                <a:latin typeface="Helvetica Neue"/>
                <a:cs typeface="Helvetica Neue"/>
              </a:rPr>
              <a:t>durée</a:t>
            </a:r>
            <a:endParaRPr sz="850">
              <a:latin typeface="Helvetica Neue"/>
              <a:cs typeface="Helvetica Neue"/>
            </a:endParaRPr>
          </a:p>
        </p:txBody>
      </p:sp>
      <p:sp>
        <p:nvSpPr>
          <p:cNvPr id="181" name="object 181"/>
          <p:cNvSpPr txBox="1"/>
          <p:nvPr/>
        </p:nvSpPr>
        <p:spPr>
          <a:xfrm>
            <a:off x="1232349" y="3107601"/>
            <a:ext cx="3440429" cy="30575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079500">
              <a:lnSpc>
                <a:spcPct val="100000"/>
              </a:lnSpc>
            </a:pPr>
            <a:r>
              <a:rPr dirty="0" sz="1200">
                <a:latin typeface="Helvetica Neue"/>
                <a:cs typeface="Helvetica Neue"/>
              </a:rPr>
              <a:t>Structu</a:t>
            </a:r>
            <a:r>
              <a:rPr dirty="0" sz="1200" spc="-25">
                <a:latin typeface="Helvetica Neue"/>
                <a:cs typeface="Helvetica Neue"/>
              </a:rPr>
              <a:t>r</a:t>
            </a:r>
            <a:r>
              <a:rPr dirty="0" sz="1200">
                <a:latin typeface="Helvetica Neue"/>
                <a:cs typeface="Helvetica Neue"/>
              </a:rPr>
              <a:t>e rigide, capable de porter</a:t>
            </a:r>
            <a:r>
              <a:rPr dirty="0" sz="1200">
                <a:latin typeface="Helvetica Neue"/>
                <a:cs typeface="Helvetica Neue"/>
              </a:rPr>
              <a:t> des poids importants</a:t>
            </a:r>
            <a:endParaRPr sz="1200">
              <a:latin typeface="Helvetica Neue"/>
              <a:cs typeface="Helvetica Neue"/>
            </a:endParaRPr>
          </a:p>
          <a:p>
            <a:pPr marL="12700" marR="5080">
              <a:lnSpc>
                <a:spcPts val="4390"/>
              </a:lnSpc>
              <a:spcBef>
                <a:spcPts val="235"/>
              </a:spcBef>
            </a:pPr>
            <a:r>
              <a:rPr dirty="0" sz="1200" spc="-25">
                <a:latin typeface="Helvetica Neue"/>
                <a:cs typeface="Helvetica Neue"/>
              </a:rPr>
              <a:t>De</a:t>
            </a:r>
            <a:r>
              <a:rPr dirty="0" sz="1200">
                <a:latin typeface="Helvetica Neue"/>
                <a:cs typeface="Helvetica Neue"/>
              </a:rPr>
              <a:t>s</a:t>
            </a:r>
            <a:r>
              <a:rPr dirty="0" sz="1200" spc="-50">
                <a:latin typeface="Helvetica Neue"/>
                <a:cs typeface="Helvetica Neue"/>
              </a:rPr>
              <a:t> </a:t>
            </a:r>
            <a:r>
              <a:rPr dirty="0" sz="1200" spc="-25">
                <a:latin typeface="Helvetica Neue"/>
                <a:cs typeface="Helvetica Neue"/>
              </a:rPr>
              <a:t>infrastructu</a:t>
            </a:r>
            <a:r>
              <a:rPr dirty="0" sz="1200" spc="-50">
                <a:latin typeface="Helvetica Neue"/>
                <a:cs typeface="Helvetica Neue"/>
              </a:rPr>
              <a:t>r</a:t>
            </a:r>
            <a:r>
              <a:rPr dirty="0" sz="1200" spc="-25">
                <a:latin typeface="Helvetica Neue"/>
                <a:cs typeface="Helvetica Neue"/>
              </a:rPr>
              <a:t>e</a:t>
            </a:r>
            <a:r>
              <a:rPr dirty="0" sz="1200">
                <a:latin typeface="Helvetica Neue"/>
                <a:cs typeface="Helvetica Neue"/>
              </a:rPr>
              <a:t>s</a:t>
            </a:r>
            <a:r>
              <a:rPr dirty="0" sz="1200" spc="-50">
                <a:latin typeface="Helvetica Neue"/>
                <a:cs typeface="Helvetica Neue"/>
              </a:rPr>
              <a:t> </a:t>
            </a:r>
            <a:r>
              <a:rPr dirty="0" sz="1200" spc="-25">
                <a:latin typeface="Helvetica Neue"/>
                <a:cs typeface="Helvetica Neue"/>
              </a:rPr>
              <a:t>so</a:t>
            </a:r>
            <a:r>
              <a:rPr dirty="0" sz="1200">
                <a:latin typeface="Helvetica Neue"/>
                <a:cs typeface="Helvetica Neue"/>
              </a:rPr>
              <a:t>l</a:t>
            </a:r>
            <a:r>
              <a:rPr dirty="0" sz="1200" spc="-50">
                <a:latin typeface="Helvetica Neue"/>
                <a:cs typeface="Helvetica Neue"/>
              </a:rPr>
              <a:t> </a:t>
            </a:r>
            <a:r>
              <a:rPr dirty="0" sz="1200" spc="-25">
                <a:latin typeface="Helvetica Neue"/>
                <a:cs typeface="Helvetica Neue"/>
              </a:rPr>
              <a:t>légè</a:t>
            </a:r>
            <a:r>
              <a:rPr dirty="0" sz="1200" spc="-50">
                <a:latin typeface="Helvetica Neue"/>
                <a:cs typeface="Helvetica Neue"/>
              </a:rPr>
              <a:t>r</a:t>
            </a:r>
            <a:r>
              <a:rPr dirty="0" sz="1200" spc="-25">
                <a:latin typeface="Helvetica Neue"/>
                <a:cs typeface="Helvetica Neue"/>
              </a:rPr>
              <a:t>e</a:t>
            </a:r>
            <a:r>
              <a:rPr dirty="0" sz="1200">
                <a:latin typeface="Helvetica Neue"/>
                <a:cs typeface="Helvetica Neue"/>
              </a:rPr>
              <a:t>s</a:t>
            </a:r>
            <a:r>
              <a:rPr dirty="0" sz="1200" spc="-50">
                <a:latin typeface="Helvetica Neue"/>
                <a:cs typeface="Helvetica Neue"/>
              </a:rPr>
              <a:t> </a:t>
            </a:r>
            <a:r>
              <a:rPr dirty="0" sz="1200" spc="-25">
                <a:latin typeface="Helvetica Neue"/>
                <a:cs typeface="Helvetica Neue"/>
              </a:rPr>
              <a:t>o</a:t>
            </a:r>
            <a:r>
              <a:rPr dirty="0" sz="1200">
                <a:latin typeface="Helvetica Neue"/>
                <a:cs typeface="Helvetica Neue"/>
              </a:rPr>
              <a:t>u</a:t>
            </a:r>
            <a:r>
              <a:rPr dirty="0" sz="1200" spc="-50">
                <a:latin typeface="Helvetica Neue"/>
                <a:cs typeface="Helvetica Neue"/>
              </a:rPr>
              <a:t> </a:t>
            </a:r>
            <a:r>
              <a:rPr dirty="0" sz="1200" spc="-25">
                <a:latin typeface="Helvetica Neue"/>
                <a:cs typeface="Helvetica Neue"/>
              </a:rPr>
              <a:t>san</a:t>
            </a:r>
            <a:r>
              <a:rPr dirty="0" sz="1200">
                <a:latin typeface="Helvetica Neue"/>
                <a:cs typeface="Helvetica Neue"/>
              </a:rPr>
              <a:t>s</a:t>
            </a:r>
            <a:r>
              <a:rPr dirty="0" sz="1200" spc="-50">
                <a:latin typeface="Helvetica Neue"/>
                <a:cs typeface="Helvetica Neue"/>
              </a:rPr>
              <a:t> </a:t>
            </a:r>
            <a:r>
              <a:rPr dirty="0" sz="1200" spc="-25">
                <a:latin typeface="Helvetica Neue"/>
                <a:cs typeface="Helvetica Neue"/>
              </a:rPr>
              <a:t>infrastructu</a:t>
            </a:r>
            <a:r>
              <a:rPr dirty="0" sz="1200" spc="-50">
                <a:latin typeface="Helvetica Neue"/>
                <a:cs typeface="Helvetica Neue"/>
              </a:rPr>
              <a:t>r</a:t>
            </a:r>
            <a:r>
              <a:rPr dirty="0" sz="1200">
                <a:latin typeface="Helvetica Neue"/>
                <a:cs typeface="Helvetica Neue"/>
              </a:rPr>
              <a:t>e</a:t>
            </a:r>
            <a:r>
              <a:rPr dirty="0" sz="1200">
                <a:latin typeface="Helvetica Neue"/>
                <a:cs typeface="Helvetica Neue"/>
              </a:rPr>
              <a:t> Des innovations (b</a:t>
            </a:r>
            <a:r>
              <a:rPr dirty="0" sz="1200" spc="-25">
                <a:latin typeface="Helvetica Neue"/>
                <a:cs typeface="Helvetica Neue"/>
              </a:rPr>
              <a:t>r</a:t>
            </a:r>
            <a:r>
              <a:rPr dirty="0" sz="1200">
                <a:latin typeface="Helvetica Neue"/>
                <a:cs typeface="Helvetica Neue"/>
              </a:rPr>
              <a:t>evetées)</a:t>
            </a:r>
            <a:endParaRPr sz="1200">
              <a:latin typeface="Helvetica Neue"/>
              <a:cs typeface="Helvetica Neue"/>
            </a:endParaRPr>
          </a:p>
          <a:p>
            <a:pPr marL="12700">
              <a:lnSpc>
                <a:spcPts val="800"/>
              </a:lnSpc>
            </a:pPr>
            <a:r>
              <a:rPr dirty="0" sz="1200">
                <a:latin typeface="Helvetica Neue"/>
                <a:cs typeface="Helvetica Neue"/>
              </a:rPr>
              <a:t>dans le Contrôle du vol et la manœuvrabilité</a:t>
            </a:r>
            <a:endParaRPr sz="1200">
              <a:latin typeface="Helvetica Neue"/>
              <a:cs typeface="Helvetica Neue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 marR="1223645">
              <a:lnSpc>
                <a:spcPct val="100000"/>
              </a:lnSpc>
            </a:pPr>
            <a:r>
              <a:rPr dirty="0" sz="1200">
                <a:latin typeface="Helvetica Neue"/>
                <a:cs typeface="Helvetica Neue"/>
              </a:rPr>
              <a:t>Une motorisation exceptionnelle (de 1600 à 10.000 ch et plus)</a:t>
            </a:r>
            <a:endParaRPr sz="1200">
              <a:latin typeface="Helvetica Neue"/>
              <a:cs typeface="Helvetica Neue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latin typeface="Helvetica Neue"/>
                <a:cs typeface="Helvetica Neue"/>
              </a:rPr>
              <a:t>et des réservoirs conséquents</a:t>
            </a:r>
            <a:endParaRPr sz="1200">
              <a:latin typeface="Helvetica Neue"/>
              <a:cs typeface="Helvetica Neue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450215">
              <a:lnSpc>
                <a:spcPct val="100000"/>
              </a:lnSpc>
            </a:pPr>
            <a:r>
              <a:rPr dirty="0" sz="1200" spc="-90">
                <a:latin typeface="Helvetica Neue"/>
                <a:cs typeface="Helvetica Neue"/>
              </a:rPr>
              <a:t>L</a:t>
            </a:r>
            <a:r>
              <a:rPr dirty="0" sz="1200">
                <a:latin typeface="Helvetica Neue"/>
                <a:cs typeface="Helvetica Neue"/>
              </a:rPr>
              <a:t>’air chaud réemployé pour les zones</a:t>
            </a:r>
            <a:r>
              <a:rPr dirty="0" sz="1200">
                <a:latin typeface="Helvetica Neue"/>
                <a:cs typeface="Helvetica Neue"/>
              </a:rPr>
              <a:t> climatiques f</a:t>
            </a:r>
            <a:r>
              <a:rPr dirty="0" sz="1200" spc="-25">
                <a:latin typeface="Helvetica Neue"/>
                <a:cs typeface="Helvetica Neue"/>
              </a:rPr>
              <a:t>r</a:t>
            </a:r>
            <a:r>
              <a:rPr dirty="0" sz="1200">
                <a:latin typeface="Helvetica Neue"/>
                <a:cs typeface="Helvetica Neue"/>
              </a:rPr>
              <a:t>oides (dégivrage automatique)</a:t>
            </a:r>
            <a:r>
              <a:rPr dirty="0" sz="1200">
                <a:latin typeface="Helvetica Neue"/>
                <a:cs typeface="Helvetica Neue"/>
              </a:rPr>
              <a:t> et la préservation de l’envi</a:t>
            </a:r>
            <a:r>
              <a:rPr dirty="0" sz="1200" spc="-25">
                <a:latin typeface="Helvetica Neue"/>
                <a:cs typeface="Helvetica Neue"/>
              </a:rPr>
              <a:t>r</a:t>
            </a:r>
            <a:r>
              <a:rPr dirty="0" sz="1200">
                <a:latin typeface="Helvetica Neue"/>
                <a:cs typeface="Helvetica Neue"/>
              </a:rPr>
              <a:t>onnement</a:t>
            </a:r>
            <a:endParaRPr sz="1200">
              <a:latin typeface="Helvetica Neue"/>
              <a:cs typeface="Helvetica Neue"/>
            </a:endParaRPr>
          </a:p>
        </p:txBody>
      </p:sp>
      <p:sp>
        <p:nvSpPr>
          <p:cNvPr id="182" name="object 182"/>
          <p:cNvSpPr txBox="1"/>
          <p:nvPr/>
        </p:nvSpPr>
        <p:spPr>
          <a:xfrm>
            <a:off x="1232349" y="6447904"/>
            <a:ext cx="303212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Helvetica Neue"/>
                <a:cs typeface="Helvetica Neue"/>
              </a:rPr>
              <a:t>Aut</a:t>
            </a:r>
            <a:r>
              <a:rPr dirty="0" sz="1200" spc="-25">
                <a:latin typeface="Helvetica Neue"/>
                <a:cs typeface="Helvetica Neue"/>
              </a:rPr>
              <a:t>r</a:t>
            </a:r>
            <a:r>
              <a:rPr dirty="0" sz="1200">
                <a:latin typeface="Helvetica Neue"/>
                <a:cs typeface="Helvetica Neue"/>
              </a:rPr>
              <a:t>es types de dirigeables : blimps souples</a:t>
            </a:r>
            <a:endParaRPr sz="1200">
              <a:latin typeface="Helvetica Neue"/>
              <a:cs typeface="Helvetica Neue"/>
            </a:endParaRPr>
          </a:p>
        </p:txBody>
      </p:sp>
      <p:sp>
        <p:nvSpPr>
          <p:cNvPr id="183" name="object 183"/>
          <p:cNvSpPr txBox="1"/>
          <p:nvPr/>
        </p:nvSpPr>
        <p:spPr>
          <a:xfrm>
            <a:off x="1232349" y="6630784"/>
            <a:ext cx="199263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Helvetica Neue"/>
                <a:cs typeface="Helvetica Neue"/>
              </a:rPr>
              <a:t>semi-rigides, avions légers…</a:t>
            </a:r>
            <a:endParaRPr sz="1200">
              <a:latin typeface="Helvetica Neue"/>
              <a:cs typeface="Helvetica Neue"/>
            </a:endParaRPr>
          </a:p>
        </p:txBody>
      </p:sp>
      <p:sp>
        <p:nvSpPr>
          <p:cNvPr id="184" name="object 184"/>
          <p:cNvSpPr txBox="1"/>
          <p:nvPr/>
        </p:nvSpPr>
        <p:spPr>
          <a:xfrm>
            <a:off x="5214409" y="6449906"/>
            <a:ext cx="587375" cy="3606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34925">
              <a:lnSpc>
                <a:spcPct val="100000"/>
              </a:lnSpc>
            </a:pPr>
            <a:r>
              <a:rPr dirty="0" sz="1200" b="1">
                <a:latin typeface="HelveticaNeue-CondensedBold"/>
                <a:cs typeface="HelveticaNeue-CondensedBold"/>
              </a:rPr>
              <a:t>AUCUNE RÉPONSE</a:t>
            </a:r>
            <a:endParaRPr sz="1200">
              <a:latin typeface="HelveticaNeue-CondensedBold"/>
              <a:cs typeface="HelveticaNeue-CondensedBold"/>
            </a:endParaRPr>
          </a:p>
        </p:txBody>
      </p:sp>
      <p:sp>
        <p:nvSpPr>
          <p:cNvPr id="185" name="object 185"/>
          <p:cNvSpPr txBox="1"/>
          <p:nvPr/>
        </p:nvSpPr>
        <p:spPr>
          <a:xfrm>
            <a:off x="7212068" y="6449906"/>
            <a:ext cx="587375" cy="3606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34925">
              <a:lnSpc>
                <a:spcPct val="100000"/>
              </a:lnSpc>
            </a:pPr>
            <a:r>
              <a:rPr dirty="0" sz="1200" b="1">
                <a:latin typeface="HelveticaNeue-CondensedBold"/>
                <a:cs typeface="HelveticaNeue-CondensedBold"/>
              </a:rPr>
              <a:t>AUCUNE RÉPONSE</a:t>
            </a:r>
            <a:endParaRPr sz="1200">
              <a:latin typeface="HelveticaNeue-CondensedBold"/>
              <a:cs typeface="HelveticaNeue-CondensedBold"/>
            </a:endParaRPr>
          </a:p>
        </p:txBody>
      </p:sp>
      <p:sp>
        <p:nvSpPr>
          <p:cNvPr id="186" name="object 186"/>
          <p:cNvSpPr txBox="1"/>
          <p:nvPr/>
        </p:nvSpPr>
        <p:spPr>
          <a:xfrm>
            <a:off x="9057479" y="6449906"/>
            <a:ext cx="587375" cy="3606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34925">
              <a:lnSpc>
                <a:spcPct val="100000"/>
              </a:lnSpc>
            </a:pPr>
            <a:r>
              <a:rPr dirty="0" sz="1200" b="1">
                <a:latin typeface="HelveticaNeue-CondensedBold"/>
                <a:cs typeface="HelveticaNeue-CondensedBold"/>
              </a:rPr>
              <a:t>AUCUNE RÉPONSE</a:t>
            </a:r>
            <a:endParaRPr sz="1200">
              <a:latin typeface="HelveticaNeue-CondensedBold"/>
              <a:cs typeface="HelveticaNeue-CondensedBold"/>
            </a:endParaRPr>
          </a:p>
        </p:txBody>
      </p:sp>
      <p:sp>
        <p:nvSpPr>
          <p:cNvPr id="187" name="object 187"/>
          <p:cNvSpPr/>
          <p:nvPr/>
        </p:nvSpPr>
        <p:spPr>
          <a:xfrm>
            <a:off x="1250609" y="2979679"/>
            <a:ext cx="8865235" cy="0"/>
          </a:xfrm>
          <a:custGeom>
            <a:avLst/>
            <a:gdLst/>
            <a:ahLst/>
            <a:cxnLst/>
            <a:rect l="l" t="t" r="r" b="b"/>
            <a:pathLst>
              <a:path w="8865235" h="0">
                <a:moveTo>
                  <a:pt x="0" y="0"/>
                </a:moveTo>
                <a:lnTo>
                  <a:pt x="8864727" y="0"/>
                </a:lnTo>
              </a:path>
            </a:pathLst>
          </a:custGeom>
          <a:ln w="12700">
            <a:solidFill>
              <a:srgbClr val="F59A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/>
          <p:nvPr/>
        </p:nvSpPr>
        <p:spPr>
          <a:xfrm>
            <a:off x="1251000" y="3584807"/>
            <a:ext cx="8863965" cy="0"/>
          </a:xfrm>
          <a:custGeom>
            <a:avLst/>
            <a:gdLst/>
            <a:ahLst/>
            <a:cxnLst/>
            <a:rect l="l" t="t" r="r" b="b"/>
            <a:pathLst>
              <a:path w="8863965" h="0">
                <a:moveTo>
                  <a:pt x="0" y="0"/>
                </a:moveTo>
                <a:lnTo>
                  <a:pt x="8863952" y="0"/>
                </a:lnTo>
              </a:path>
            </a:pathLst>
          </a:custGeom>
          <a:ln w="6362">
            <a:solidFill>
              <a:srgbClr val="F59A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/>
          <p:nvPr/>
        </p:nvSpPr>
        <p:spPr>
          <a:xfrm>
            <a:off x="1251000" y="3616544"/>
            <a:ext cx="8863965" cy="0"/>
          </a:xfrm>
          <a:custGeom>
            <a:avLst/>
            <a:gdLst/>
            <a:ahLst/>
            <a:cxnLst/>
            <a:rect l="l" t="t" r="r" b="b"/>
            <a:pathLst>
              <a:path w="8863965" h="0">
                <a:moveTo>
                  <a:pt x="0" y="0"/>
                </a:moveTo>
                <a:lnTo>
                  <a:pt x="8863952" y="0"/>
                </a:lnTo>
              </a:path>
            </a:pathLst>
          </a:custGeom>
          <a:ln w="6362">
            <a:solidFill>
              <a:srgbClr val="F59A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0" name="object 190"/>
          <p:cNvSpPr/>
          <p:nvPr/>
        </p:nvSpPr>
        <p:spPr>
          <a:xfrm>
            <a:off x="1251000" y="4160809"/>
            <a:ext cx="8863965" cy="0"/>
          </a:xfrm>
          <a:custGeom>
            <a:avLst/>
            <a:gdLst/>
            <a:ahLst/>
            <a:cxnLst/>
            <a:rect l="l" t="t" r="r" b="b"/>
            <a:pathLst>
              <a:path w="8863965" h="0">
                <a:moveTo>
                  <a:pt x="0" y="0"/>
                </a:moveTo>
                <a:lnTo>
                  <a:pt x="8863952" y="0"/>
                </a:lnTo>
              </a:path>
            </a:pathLst>
          </a:custGeom>
          <a:ln w="6362">
            <a:solidFill>
              <a:srgbClr val="F59A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1" name="object 191"/>
          <p:cNvSpPr/>
          <p:nvPr/>
        </p:nvSpPr>
        <p:spPr>
          <a:xfrm>
            <a:off x="1251000" y="4192546"/>
            <a:ext cx="8863965" cy="0"/>
          </a:xfrm>
          <a:custGeom>
            <a:avLst/>
            <a:gdLst/>
            <a:ahLst/>
            <a:cxnLst/>
            <a:rect l="l" t="t" r="r" b="b"/>
            <a:pathLst>
              <a:path w="8863965" h="0">
                <a:moveTo>
                  <a:pt x="0" y="0"/>
                </a:moveTo>
                <a:lnTo>
                  <a:pt x="8863952" y="0"/>
                </a:lnTo>
              </a:path>
            </a:pathLst>
          </a:custGeom>
          <a:ln w="6362">
            <a:solidFill>
              <a:srgbClr val="F59A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2" name="object 192"/>
          <p:cNvSpPr/>
          <p:nvPr/>
        </p:nvSpPr>
        <p:spPr>
          <a:xfrm>
            <a:off x="1251000" y="4824210"/>
            <a:ext cx="8863965" cy="0"/>
          </a:xfrm>
          <a:custGeom>
            <a:avLst/>
            <a:gdLst/>
            <a:ahLst/>
            <a:cxnLst/>
            <a:rect l="l" t="t" r="r" b="b"/>
            <a:pathLst>
              <a:path w="8863965" h="0">
                <a:moveTo>
                  <a:pt x="0" y="0"/>
                </a:moveTo>
                <a:lnTo>
                  <a:pt x="8863952" y="0"/>
                </a:lnTo>
              </a:path>
            </a:pathLst>
          </a:custGeom>
          <a:ln w="6362">
            <a:solidFill>
              <a:srgbClr val="F59A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3" name="object 193"/>
          <p:cNvSpPr/>
          <p:nvPr/>
        </p:nvSpPr>
        <p:spPr>
          <a:xfrm>
            <a:off x="1251000" y="4855949"/>
            <a:ext cx="8863965" cy="0"/>
          </a:xfrm>
          <a:custGeom>
            <a:avLst/>
            <a:gdLst/>
            <a:ahLst/>
            <a:cxnLst/>
            <a:rect l="l" t="t" r="r" b="b"/>
            <a:pathLst>
              <a:path w="8863965" h="0">
                <a:moveTo>
                  <a:pt x="0" y="0"/>
                </a:moveTo>
                <a:lnTo>
                  <a:pt x="8863952" y="0"/>
                </a:lnTo>
              </a:path>
            </a:pathLst>
          </a:custGeom>
          <a:ln w="6362">
            <a:solidFill>
              <a:srgbClr val="F59A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4" name="object 194"/>
          <p:cNvSpPr/>
          <p:nvPr/>
        </p:nvSpPr>
        <p:spPr>
          <a:xfrm>
            <a:off x="1251000" y="5526850"/>
            <a:ext cx="8863965" cy="0"/>
          </a:xfrm>
          <a:custGeom>
            <a:avLst/>
            <a:gdLst/>
            <a:ahLst/>
            <a:cxnLst/>
            <a:rect l="l" t="t" r="r" b="b"/>
            <a:pathLst>
              <a:path w="8863965" h="0">
                <a:moveTo>
                  <a:pt x="0" y="0"/>
                </a:moveTo>
                <a:lnTo>
                  <a:pt x="8863952" y="0"/>
                </a:lnTo>
              </a:path>
            </a:pathLst>
          </a:custGeom>
          <a:ln w="6362">
            <a:solidFill>
              <a:srgbClr val="F59A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5" name="object 195"/>
          <p:cNvSpPr/>
          <p:nvPr/>
        </p:nvSpPr>
        <p:spPr>
          <a:xfrm>
            <a:off x="1251000" y="5558588"/>
            <a:ext cx="8863965" cy="0"/>
          </a:xfrm>
          <a:custGeom>
            <a:avLst/>
            <a:gdLst/>
            <a:ahLst/>
            <a:cxnLst/>
            <a:rect l="l" t="t" r="r" b="b"/>
            <a:pathLst>
              <a:path w="8863965" h="0">
                <a:moveTo>
                  <a:pt x="0" y="0"/>
                </a:moveTo>
                <a:lnTo>
                  <a:pt x="8863952" y="0"/>
                </a:lnTo>
              </a:path>
            </a:pathLst>
          </a:custGeom>
          <a:ln w="6362">
            <a:solidFill>
              <a:srgbClr val="F59A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6" name="object 196"/>
          <p:cNvSpPr/>
          <p:nvPr/>
        </p:nvSpPr>
        <p:spPr>
          <a:xfrm>
            <a:off x="1251000" y="6254480"/>
            <a:ext cx="8863965" cy="0"/>
          </a:xfrm>
          <a:custGeom>
            <a:avLst/>
            <a:gdLst/>
            <a:ahLst/>
            <a:cxnLst/>
            <a:rect l="l" t="t" r="r" b="b"/>
            <a:pathLst>
              <a:path w="8863965" h="0">
                <a:moveTo>
                  <a:pt x="0" y="0"/>
                </a:moveTo>
                <a:lnTo>
                  <a:pt x="8863952" y="0"/>
                </a:lnTo>
              </a:path>
            </a:pathLst>
          </a:custGeom>
          <a:ln w="6362">
            <a:solidFill>
              <a:srgbClr val="F59A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7" name="object 197"/>
          <p:cNvSpPr/>
          <p:nvPr/>
        </p:nvSpPr>
        <p:spPr>
          <a:xfrm>
            <a:off x="1251000" y="6286218"/>
            <a:ext cx="8863965" cy="0"/>
          </a:xfrm>
          <a:custGeom>
            <a:avLst/>
            <a:gdLst/>
            <a:ahLst/>
            <a:cxnLst/>
            <a:rect l="l" t="t" r="r" b="b"/>
            <a:pathLst>
              <a:path w="8863965" h="0">
                <a:moveTo>
                  <a:pt x="0" y="0"/>
                </a:moveTo>
                <a:lnTo>
                  <a:pt x="8863952" y="0"/>
                </a:lnTo>
              </a:path>
            </a:pathLst>
          </a:custGeom>
          <a:ln w="6362">
            <a:solidFill>
              <a:srgbClr val="F59A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8" name="object 198"/>
          <p:cNvSpPr/>
          <p:nvPr/>
        </p:nvSpPr>
        <p:spPr>
          <a:xfrm>
            <a:off x="1251000" y="6991483"/>
            <a:ext cx="8863965" cy="0"/>
          </a:xfrm>
          <a:custGeom>
            <a:avLst/>
            <a:gdLst/>
            <a:ahLst/>
            <a:cxnLst/>
            <a:rect l="l" t="t" r="r" b="b"/>
            <a:pathLst>
              <a:path w="8863965" h="0">
                <a:moveTo>
                  <a:pt x="0" y="0"/>
                </a:moveTo>
                <a:lnTo>
                  <a:pt x="8863952" y="0"/>
                </a:lnTo>
              </a:path>
            </a:pathLst>
          </a:custGeom>
          <a:ln w="6362">
            <a:solidFill>
              <a:srgbClr val="F59A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9" name="object 199"/>
          <p:cNvSpPr/>
          <p:nvPr/>
        </p:nvSpPr>
        <p:spPr>
          <a:xfrm>
            <a:off x="1251000" y="7023220"/>
            <a:ext cx="8863965" cy="0"/>
          </a:xfrm>
          <a:custGeom>
            <a:avLst/>
            <a:gdLst/>
            <a:ahLst/>
            <a:cxnLst/>
            <a:rect l="l" t="t" r="r" b="b"/>
            <a:pathLst>
              <a:path w="8863965" h="0">
                <a:moveTo>
                  <a:pt x="0" y="0"/>
                </a:moveTo>
                <a:lnTo>
                  <a:pt x="8863952" y="0"/>
                </a:lnTo>
              </a:path>
            </a:pathLst>
          </a:custGeom>
          <a:ln w="6362">
            <a:solidFill>
              <a:srgbClr val="F59A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0" name="object 200"/>
          <p:cNvSpPr/>
          <p:nvPr/>
        </p:nvSpPr>
        <p:spPr>
          <a:xfrm>
            <a:off x="4772120" y="1964121"/>
            <a:ext cx="1562100" cy="5224780"/>
          </a:xfrm>
          <a:custGeom>
            <a:avLst/>
            <a:gdLst/>
            <a:ahLst/>
            <a:cxnLst/>
            <a:rect l="l" t="t" r="r" b="b"/>
            <a:pathLst>
              <a:path w="1562100" h="5224780">
                <a:moveTo>
                  <a:pt x="156629" y="0"/>
                </a:moveTo>
                <a:lnTo>
                  <a:pt x="113081" y="6793"/>
                </a:lnTo>
                <a:lnTo>
                  <a:pt x="73987" y="22212"/>
                </a:lnTo>
                <a:lnTo>
                  <a:pt x="35909" y="51804"/>
                </a:lnTo>
                <a:lnTo>
                  <a:pt x="8269" y="100187"/>
                </a:lnTo>
                <a:lnTo>
                  <a:pt x="293" y="145162"/>
                </a:lnTo>
                <a:lnTo>
                  <a:pt x="0" y="5068138"/>
                </a:lnTo>
                <a:lnTo>
                  <a:pt x="46" y="5069862"/>
                </a:lnTo>
                <a:lnTo>
                  <a:pt x="6793" y="5111686"/>
                </a:lnTo>
                <a:lnTo>
                  <a:pt x="22212" y="5150779"/>
                </a:lnTo>
                <a:lnTo>
                  <a:pt x="51804" y="5188857"/>
                </a:lnTo>
                <a:lnTo>
                  <a:pt x="100187" y="5216498"/>
                </a:lnTo>
                <a:lnTo>
                  <a:pt x="145162" y="5224474"/>
                </a:lnTo>
                <a:lnTo>
                  <a:pt x="1405128" y="5224767"/>
                </a:lnTo>
                <a:lnTo>
                  <a:pt x="1406852" y="5224721"/>
                </a:lnTo>
                <a:lnTo>
                  <a:pt x="1448676" y="5217974"/>
                </a:lnTo>
                <a:lnTo>
                  <a:pt x="1487771" y="5202557"/>
                </a:lnTo>
                <a:lnTo>
                  <a:pt x="1525851" y="5172968"/>
                </a:lnTo>
                <a:lnTo>
                  <a:pt x="1553496" y="5124591"/>
                </a:lnTo>
                <a:lnTo>
                  <a:pt x="1561475" y="5079622"/>
                </a:lnTo>
                <a:lnTo>
                  <a:pt x="1561769" y="156629"/>
                </a:lnTo>
                <a:lnTo>
                  <a:pt x="1561723" y="154904"/>
                </a:lnTo>
                <a:lnTo>
                  <a:pt x="1554976" y="113084"/>
                </a:lnTo>
                <a:lnTo>
                  <a:pt x="1539558" y="73992"/>
                </a:lnTo>
                <a:lnTo>
                  <a:pt x="1509967" y="35915"/>
                </a:lnTo>
                <a:lnTo>
                  <a:pt x="1461586" y="8273"/>
                </a:lnTo>
                <a:lnTo>
                  <a:pt x="1416612" y="293"/>
                </a:lnTo>
                <a:lnTo>
                  <a:pt x="156629" y="0"/>
                </a:lnTo>
                <a:close/>
              </a:path>
            </a:pathLst>
          </a:custGeom>
          <a:ln w="422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1" name="object 201"/>
          <p:cNvSpPr/>
          <p:nvPr/>
        </p:nvSpPr>
        <p:spPr>
          <a:xfrm>
            <a:off x="4780581" y="1972590"/>
            <a:ext cx="1544955" cy="5208270"/>
          </a:xfrm>
          <a:custGeom>
            <a:avLst/>
            <a:gdLst/>
            <a:ahLst/>
            <a:cxnLst/>
            <a:rect l="l" t="t" r="r" b="b"/>
            <a:pathLst>
              <a:path w="1544954" h="5208270">
                <a:moveTo>
                  <a:pt x="148170" y="0"/>
                </a:moveTo>
                <a:lnTo>
                  <a:pt x="100969" y="7593"/>
                </a:lnTo>
                <a:lnTo>
                  <a:pt x="61964" y="24799"/>
                </a:lnTo>
                <a:lnTo>
                  <a:pt x="26067" y="57803"/>
                </a:lnTo>
                <a:lnTo>
                  <a:pt x="3313" y="111748"/>
                </a:lnTo>
                <a:lnTo>
                  <a:pt x="0" y="5059667"/>
                </a:lnTo>
                <a:lnTo>
                  <a:pt x="54" y="5062204"/>
                </a:lnTo>
                <a:lnTo>
                  <a:pt x="7599" y="5106868"/>
                </a:lnTo>
                <a:lnTo>
                  <a:pt x="24807" y="5145871"/>
                </a:lnTo>
                <a:lnTo>
                  <a:pt x="57812" y="5181765"/>
                </a:lnTo>
                <a:lnTo>
                  <a:pt x="111762" y="5204515"/>
                </a:lnTo>
                <a:lnTo>
                  <a:pt x="1396669" y="5207825"/>
                </a:lnTo>
                <a:lnTo>
                  <a:pt x="1399206" y="5207773"/>
                </a:lnTo>
                <a:lnTo>
                  <a:pt x="1443873" y="5200230"/>
                </a:lnTo>
                <a:lnTo>
                  <a:pt x="1482879" y="5183021"/>
                </a:lnTo>
                <a:lnTo>
                  <a:pt x="1518773" y="5150012"/>
                </a:lnTo>
                <a:lnTo>
                  <a:pt x="1541520" y="5096058"/>
                </a:lnTo>
                <a:lnTo>
                  <a:pt x="1544827" y="148170"/>
                </a:lnTo>
                <a:lnTo>
                  <a:pt x="1544775" y="145631"/>
                </a:lnTo>
                <a:lnTo>
                  <a:pt x="1537234" y="100960"/>
                </a:lnTo>
                <a:lnTo>
                  <a:pt x="1520027" y="61954"/>
                </a:lnTo>
                <a:lnTo>
                  <a:pt x="1487021" y="26060"/>
                </a:lnTo>
                <a:lnTo>
                  <a:pt x="1433075" y="3310"/>
                </a:lnTo>
                <a:lnTo>
                  <a:pt x="148170" y="0"/>
                </a:lnTo>
                <a:close/>
              </a:path>
            </a:pathLst>
          </a:custGeom>
          <a:ln w="422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2" name="object 202"/>
          <p:cNvSpPr/>
          <p:nvPr/>
        </p:nvSpPr>
        <p:spPr>
          <a:xfrm>
            <a:off x="997953" y="1206004"/>
            <a:ext cx="1418590" cy="1132205"/>
          </a:xfrm>
          <a:custGeom>
            <a:avLst/>
            <a:gdLst/>
            <a:ahLst/>
            <a:cxnLst/>
            <a:rect l="l" t="t" r="r" b="b"/>
            <a:pathLst>
              <a:path w="1418589" h="1132205">
                <a:moveTo>
                  <a:pt x="0" y="1131963"/>
                </a:moveTo>
                <a:lnTo>
                  <a:pt x="1418120" y="1131963"/>
                </a:lnTo>
                <a:lnTo>
                  <a:pt x="1418120" y="0"/>
                </a:lnTo>
                <a:lnTo>
                  <a:pt x="0" y="0"/>
                </a:lnTo>
                <a:lnTo>
                  <a:pt x="0" y="11319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3" name="object 203"/>
          <p:cNvSpPr/>
          <p:nvPr/>
        </p:nvSpPr>
        <p:spPr>
          <a:xfrm>
            <a:off x="997953" y="1206004"/>
            <a:ext cx="1418120" cy="1131963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4" name="object 204"/>
          <p:cNvSpPr/>
          <p:nvPr/>
        </p:nvSpPr>
        <p:spPr>
          <a:xfrm>
            <a:off x="8870122" y="646584"/>
            <a:ext cx="1676400" cy="625475"/>
          </a:xfrm>
          <a:custGeom>
            <a:avLst/>
            <a:gdLst/>
            <a:ahLst/>
            <a:cxnLst/>
            <a:rect l="l" t="t" r="r" b="b"/>
            <a:pathLst>
              <a:path w="1676400" h="625475">
                <a:moveTo>
                  <a:pt x="33147" y="165226"/>
                </a:moveTo>
                <a:lnTo>
                  <a:pt x="1104" y="204787"/>
                </a:lnTo>
                <a:lnTo>
                  <a:pt x="0" y="206159"/>
                </a:lnTo>
                <a:lnTo>
                  <a:pt x="190" y="207898"/>
                </a:lnTo>
                <a:lnTo>
                  <a:pt x="40246" y="589102"/>
                </a:lnTo>
                <a:lnTo>
                  <a:pt x="40436" y="590842"/>
                </a:lnTo>
                <a:lnTo>
                  <a:pt x="41795" y="591946"/>
                </a:lnTo>
                <a:lnTo>
                  <a:pt x="81368" y="623989"/>
                </a:lnTo>
                <a:lnTo>
                  <a:pt x="82727" y="625093"/>
                </a:lnTo>
                <a:lnTo>
                  <a:pt x="84467" y="624916"/>
                </a:lnTo>
                <a:lnTo>
                  <a:pt x="1640001" y="461416"/>
                </a:lnTo>
                <a:lnTo>
                  <a:pt x="1641754" y="461238"/>
                </a:lnTo>
                <a:lnTo>
                  <a:pt x="1642859" y="459866"/>
                </a:lnTo>
                <a:lnTo>
                  <a:pt x="1674888" y="420306"/>
                </a:lnTo>
                <a:lnTo>
                  <a:pt x="1675993" y="418934"/>
                </a:lnTo>
                <a:lnTo>
                  <a:pt x="1675815" y="417194"/>
                </a:lnTo>
                <a:lnTo>
                  <a:pt x="1635747" y="35991"/>
                </a:lnTo>
                <a:lnTo>
                  <a:pt x="1635569" y="34251"/>
                </a:lnTo>
                <a:lnTo>
                  <a:pt x="1634197" y="33146"/>
                </a:lnTo>
                <a:lnTo>
                  <a:pt x="1594637" y="1104"/>
                </a:lnTo>
                <a:lnTo>
                  <a:pt x="1593265" y="0"/>
                </a:lnTo>
                <a:lnTo>
                  <a:pt x="1591525" y="190"/>
                </a:lnTo>
                <a:lnTo>
                  <a:pt x="35991" y="163677"/>
                </a:lnTo>
                <a:lnTo>
                  <a:pt x="34251" y="163868"/>
                </a:lnTo>
                <a:lnTo>
                  <a:pt x="33147" y="165226"/>
                </a:lnTo>
                <a:close/>
              </a:path>
            </a:pathLst>
          </a:custGeom>
          <a:ln w="4229">
            <a:solidFill>
              <a:srgbClr val="CD17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5" name="object 205"/>
          <p:cNvSpPr/>
          <p:nvPr/>
        </p:nvSpPr>
        <p:spPr>
          <a:xfrm>
            <a:off x="8884773" y="661229"/>
            <a:ext cx="1647189" cy="596265"/>
          </a:xfrm>
          <a:custGeom>
            <a:avLst/>
            <a:gdLst/>
            <a:ahLst/>
            <a:cxnLst/>
            <a:rect l="l" t="t" r="r" b="b"/>
            <a:pathLst>
              <a:path w="1647190" h="596265">
                <a:moveTo>
                  <a:pt x="23975" y="157275"/>
                </a:moveTo>
                <a:lnTo>
                  <a:pt x="15983" y="167145"/>
                </a:lnTo>
                <a:lnTo>
                  <a:pt x="7991" y="177015"/>
                </a:lnTo>
                <a:lnTo>
                  <a:pt x="0" y="186885"/>
                </a:lnTo>
                <a:lnTo>
                  <a:pt x="2382" y="226614"/>
                </a:lnTo>
                <a:lnTo>
                  <a:pt x="5082" y="265953"/>
                </a:lnTo>
                <a:lnTo>
                  <a:pt x="8062" y="304945"/>
                </a:lnTo>
                <a:lnTo>
                  <a:pt x="11288" y="343635"/>
                </a:lnTo>
                <a:lnTo>
                  <a:pt x="14725" y="382064"/>
                </a:lnTo>
                <a:lnTo>
                  <a:pt x="18338" y="420277"/>
                </a:lnTo>
                <a:lnTo>
                  <a:pt x="22091" y="458316"/>
                </a:lnTo>
                <a:lnTo>
                  <a:pt x="25950" y="496226"/>
                </a:lnTo>
                <a:lnTo>
                  <a:pt x="31859" y="552941"/>
                </a:lnTo>
                <a:lnTo>
                  <a:pt x="43713" y="579820"/>
                </a:lnTo>
                <a:lnTo>
                  <a:pt x="53583" y="587812"/>
                </a:lnTo>
                <a:lnTo>
                  <a:pt x="63454" y="595804"/>
                </a:lnTo>
                <a:lnTo>
                  <a:pt x="142090" y="588482"/>
                </a:lnTo>
                <a:lnTo>
                  <a:pt x="220623" y="581077"/>
                </a:lnTo>
                <a:lnTo>
                  <a:pt x="299057" y="573593"/>
                </a:lnTo>
                <a:lnTo>
                  <a:pt x="377399" y="566034"/>
                </a:lnTo>
                <a:lnTo>
                  <a:pt x="455652" y="558406"/>
                </a:lnTo>
                <a:lnTo>
                  <a:pt x="533824" y="550711"/>
                </a:lnTo>
                <a:lnTo>
                  <a:pt x="611920" y="542955"/>
                </a:lnTo>
                <a:lnTo>
                  <a:pt x="689944" y="535142"/>
                </a:lnTo>
                <a:lnTo>
                  <a:pt x="767903" y="527277"/>
                </a:lnTo>
                <a:lnTo>
                  <a:pt x="845803" y="519363"/>
                </a:lnTo>
                <a:lnTo>
                  <a:pt x="923648" y="511405"/>
                </a:lnTo>
                <a:lnTo>
                  <a:pt x="1001444" y="503407"/>
                </a:lnTo>
                <a:lnTo>
                  <a:pt x="1079198" y="495375"/>
                </a:lnTo>
                <a:lnTo>
                  <a:pt x="1156914" y="487311"/>
                </a:lnTo>
                <a:lnTo>
                  <a:pt x="1234597" y="479221"/>
                </a:lnTo>
                <a:lnTo>
                  <a:pt x="1312254" y="471110"/>
                </a:lnTo>
                <a:lnTo>
                  <a:pt x="1389890" y="462980"/>
                </a:lnTo>
                <a:lnTo>
                  <a:pt x="1467511" y="454837"/>
                </a:lnTo>
                <a:lnTo>
                  <a:pt x="1545121" y="446685"/>
                </a:lnTo>
                <a:lnTo>
                  <a:pt x="1622728" y="438529"/>
                </a:lnTo>
                <a:lnTo>
                  <a:pt x="1630720" y="428659"/>
                </a:lnTo>
                <a:lnTo>
                  <a:pt x="1638712" y="418789"/>
                </a:lnTo>
                <a:lnTo>
                  <a:pt x="1646704" y="408919"/>
                </a:lnTo>
                <a:lnTo>
                  <a:pt x="1645554" y="389003"/>
                </a:lnTo>
                <a:lnTo>
                  <a:pt x="1644321" y="369190"/>
                </a:lnTo>
                <a:lnTo>
                  <a:pt x="1641621" y="329851"/>
                </a:lnTo>
                <a:lnTo>
                  <a:pt x="1638641" y="290858"/>
                </a:lnTo>
                <a:lnTo>
                  <a:pt x="1635415" y="252169"/>
                </a:lnTo>
                <a:lnTo>
                  <a:pt x="1631978" y="213740"/>
                </a:lnTo>
                <a:lnTo>
                  <a:pt x="1628365" y="175527"/>
                </a:lnTo>
                <a:lnTo>
                  <a:pt x="1624612" y="137487"/>
                </a:lnTo>
                <a:lnTo>
                  <a:pt x="1620753" y="99578"/>
                </a:lnTo>
                <a:lnTo>
                  <a:pt x="1614844" y="42863"/>
                </a:lnTo>
                <a:lnTo>
                  <a:pt x="1602990" y="15983"/>
                </a:lnTo>
                <a:lnTo>
                  <a:pt x="1593120" y="7991"/>
                </a:lnTo>
                <a:lnTo>
                  <a:pt x="1583250" y="0"/>
                </a:lnTo>
                <a:lnTo>
                  <a:pt x="1504613" y="7321"/>
                </a:lnTo>
                <a:lnTo>
                  <a:pt x="1426080" y="14727"/>
                </a:lnTo>
                <a:lnTo>
                  <a:pt x="1347646" y="22211"/>
                </a:lnTo>
                <a:lnTo>
                  <a:pt x="1269304" y="29769"/>
                </a:lnTo>
                <a:lnTo>
                  <a:pt x="1191051" y="37398"/>
                </a:lnTo>
                <a:lnTo>
                  <a:pt x="1112879" y="45092"/>
                </a:lnTo>
                <a:lnTo>
                  <a:pt x="1034784" y="52848"/>
                </a:lnTo>
                <a:lnTo>
                  <a:pt x="956759" y="60661"/>
                </a:lnTo>
                <a:lnTo>
                  <a:pt x="878800" y="68527"/>
                </a:lnTo>
                <a:lnTo>
                  <a:pt x="800900" y="76441"/>
                </a:lnTo>
                <a:lnTo>
                  <a:pt x="723055" y="84399"/>
                </a:lnTo>
                <a:lnTo>
                  <a:pt x="645259" y="92396"/>
                </a:lnTo>
                <a:lnTo>
                  <a:pt x="567505" y="100429"/>
                </a:lnTo>
                <a:lnTo>
                  <a:pt x="489790" y="108492"/>
                </a:lnTo>
                <a:lnTo>
                  <a:pt x="412106" y="116582"/>
                </a:lnTo>
                <a:lnTo>
                  <a:pt x="334449" y="124694"/>
                </a:lnTo>
                <a:lnTo>
                  <a:pt x="256813" y="132824"/>
                </a:lnTo>
                <a:lnTo>
                  <a:pt x="179192" y="140966"/>
                </a:lnTo>
                <a:lnTo>
                  <a:pt x="101582" y="149118"/>
                </a:lnTo>
                <a:lnTo>
                  <a:pt x="23975" y="157275"/>
                </a:lnTo>
                <a:close/>
              </a:path>
            </a:pathLst>
          </a:custGeom>
          <a:ln w="4229">
            <a:solidFill>
              <a:srgbClr val="CD17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6" name="object 206"/>
          <p:cNvSpPr txBox="1"/>
          <p:nvPr/>
        </p:nvSpPr>
        <p:spPr>
          <a:xfrm rot="21300000">
            <a:off x="9015590" y="825306"/>
            <a:ext cx="1419051" cy="252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985"/>
              </a:lnSpc>
            </a:pPr>
            <a:r>
              <a:rPr dirty="0" sz="1750" spc="15">
                <a:solidFill>
                  <a:srgbClr val="CD1719"/>
                </a:solidFill>
                <a:latin typeface="Helvetica Neue UltraLight"/>
                <a:cs typeface="Helvetica Neue UltraLight"/>
              </a:rPr>
              <a:t>CONFIDENTIEL</a:t>
            </a:r>
            <a:endParaRPr sz="1750">
              <a:latin typeface="Helvetica Neue UltraLight"/>
              <a:cs typeface="Helvetica Neue UltraLight"/>
            </a:endParaRPr>
          </a:p>
        </p:txBody>
      </p:sp>
      <p:sp>
        <p:nvSpPr>
          <p:cNvPr id="207" name="object 207"/>
          <p:cNvSpPr txBox="1"/>
          <p:nvPr/>
        </p:nvSpPr>
        <p:spPr>
          <a:xfrm>
            <a:off x="671300" y="7110653"/>
            <a:ext cx="110489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B9B8B8"/>
                </a:solidFill>
                <a:latin typeface="Helvetica Neue"/>
                <a:cs typeface="Helvetica Neue"/>
              </a:rPr>
              <a:t>4</a:t>
            </a:r>
            <a:endParaRPr sz="1200">
              <a:latin typeface="Helvetica Neue"/>
              <a:cs typeface="Helvetica Neu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4661" y="2062192"/>
            <a:ext cx="9231701" cy="3807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643174" y="5749072"/>
            <a:ext cx="11430" cy="8890"/>
          </a:xfrm>
          <a:custGeom>
            <a:avLst/>
            <a:gdLst/>
            <a:ahLst/>
            <a:cxnLst/>
            <a:rect l="l" t="t" r="r" b="b"/>
            <a:pathLst>
              <a:path w="11429" h="8889">
                <a:moveTo>
                  <a:pt x="9651" y="0"/>
                </a:moveTo>
                <a:lnTo>
                  <a:pt x="4597" y="0"/>
                </a:lnTo>
                <a:lnTo>
                  <a:pt x="0" y="5676"/>
                </a:lnTo>
                <a:lnTo>
                  <a:pt x="3035" y="8267"/>
                </a:lnTo>
                <a:lnTo>
                  <a:pt x="3428" y="8013"/>
                </a:lnTo>
                <a:lnTo>
                  <a:pt x="8140" y="8001"/>
                </a:lnTo>
                <a:lnTo>
                  <a:pt x="9105" y="7874"/>
                </a:lnTo>
                <a:lnTo>
                  <a:pt x="8547" y="4127"/>
                </a:lnTo>
                <a:lnTo>
                  <a:pt x="8915" y="2552"/>
                </a:lnTo>
                <a:lnTo>
                  <a:pt x="11125" y="622"/>
                </a:lnTo>
                <a:lnTo>
                  <a:pt x="10413" y="190"/>
                </a:lnTo>
                <a:lnTo>
                  <a:pt x="9651" y="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658067" y="5290875"/>
            <a:ext cx="309623" cy="3650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088144" y="5557534"/>
            <a:ext cx="15240" cy="11430"/>
          </a:xfrm>
          <a:custGeom>
            <a:avLst/>
            <a:gdLst/>
            <a:ahLst/>
            <a:cxnLst/>
            <a:rect l="l" t="t" r="r" b="b"/>
            <a:pathLst>
              <a:path w="15240" h="11429">
                <a:moveTo>
                  <a:pt x="7441" y="4162"/>
                </a:moveTo>
                <a:lnTo>
                  <a:pt x="8420" y="6083"/>
                </a:lnTo>
                <a:lnTo>
                  <a:pt x="6870" y="7467"/>
                </a:lnTo>
                <a:lnTo>
                  <a:pt x="4381" y="8013"/>
                </a:lnTo>
                <a:lnTo>
                  <a:pt x="7518" y="11315"/>
                </a:lnTo>
                <a:lnTo>
                  <a:pt x="9347" y="10363"/>
                </a:lnTo>
                <a:lnTo>
                  <a:pt x="10909" y="9220"/>
                </a:lnTo>
                <a:lnTo>
                  <a:pt x="13766" y="9220"/>
                </a:lnTo>
                <a:lnTo>
                  <a:pt x="9804" y="7251"/>
                </a:lnTo>
                <a:lnTo>
                  <a:pt x="7441" y="4162"/>
                </a:lnTo>
                <a:close/>
              </a:path>
              <a:path w="15240" h="11429">
                <a:moveTo>
                  <a:pt x="12946" y="1904"/>
                </a:moveTo>
                <a:lnTo>
                  <a:pt x="9156" y="1904"/>
                </a:lnTo>
                <a:lnTo>
                  <a:pt x="10198" y="2197"/>
                </a:lnTo>
                <a:lnTo>
                  <a:pt x="11720" y="2920"/>
                </a:lnTo>
                <a:lnTo>
                  <a:pt x="11656" y="3390"/>
                </a:lnTo>
                <a:lnTo>
                  <a:pt x="11264" y="5346"/>
                </a:lnTo>
                <a:lnTo>
                  <a:pt x="12014" y="3390"/>
                </a:lnTo>
                <a:lnTo>
                  <a:pt x="12946" y="1904"/>
                </a:lnTo>
                <a:close/>
              </a:path>
              <a:path w="15240" h="11429">
                <a:moveTo>
                  <a:pt x="6793" y="3314"/>
                </a:moveTo>
                <a:lnTo>
                  <a:pt x="7441" y="4162"/>
                </a:lnTo>
                <a:lnTo>
                  <a:pt x="7048" y="3390"/>
                </a:lnTo>
                <a:lnTo>
                  <a:pt x="6793" y="3314"/>
                </a:lnTo>
                <a:close/>
              </a:path>
              <a:path w="15240" h="11429">
                <a:moveTo>
                  <a:pt x="6385" y="2781"/>
                </a:moveTo>
                <a:lnTo>
                  <a:pt x="4483" y="2781"/>
                </a:lnTo>
                <a:lnTo>
                  <a:pt x="5689" y="2984"/>
                </a:lnTo>
                <a:lnTo>
                  <a:pt x="6793" y="3314"/>
                </a:lnTo>
                <a:lnTo>
                  <a:pt x="6385" y="2781"/>
                </a:lnTo>
                <a:close/>
              </a:path>
              <a:path w="15240" h="11429">
                <a:moveTo>
                  <a:pt x="5918" y="0"/>
                </a:moveTo>
                <a:lnTo>
                  <a:pt x="1854" y="0"/>
                </a:lnTo>
                <a:lnTo>
                  <a:pt x="0" y="622"/>
                </a:lnTo>
                <a:lnTo>
                  <a:pt x="1244" y="3213"/>
                </a:lnTo>
                <a:lnTo>
                  <a:pt x="1841" y="2920"/>
                </a:lnTo>
                <a:lnTo>
                  <a:pt x="2578" y="2781"/>
                </a:lnTo>
                <a:lnTo>
                  <a:pt x="6385" y="2781"/>
                </a:lnTo>
                <a:lnTo>
                  <a:pt x="5715" y="1904"/>
                </a:lnTo>
                <a:lnTo>
                  <a:pt x="12946" y="1904"/>
                </a:lnTo>
                <a:lnTo>
                  <a:pt x="13106" y="1650"/>
                </a:lnTo>
                <a:lnTo>
                  <a:pt x="14631" y="546"/>
                </a:lnTo>
                <a:lnTo>
                  <a:pt x="13716" y="546"/>
                </a:lnTo>
                <a:lnTo>
                  <a:pt x="10337" y="419"/>
                </a:lnTo>
                <a:lnTo>
                  <a:pt x="5918" y="0"/>
                </a:lnTo>
                <a:close/>
              </a:path>
              <a:path w="15240" h="11429">
                <a:moveTo>
                  <a:pt x="14859" y="380"/>
                </a:moveTo>
                <a:lnTo>
                  <a:pt x="13716" y="546"/>
                </a:lnTo>
                <a:lnTo>
                  <a:pt x="14631" y="546"/>
                </a:lnTo>
                <a:lnTo>
                  <a:pt x="14859" y="38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103835" y="5571723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634" y="0"/>
                </a:moveTo>
                <a:lnTo>
                  <a:pt x="0" y="2387"/>
                </a:lnTo>
                <a:lnTo>
                  <a:pt x="1193" y="1917"/>
                </a:lnTo>
                <a:lnTo>
                  <a:pt x="2006" y="1879"/>
                </a:lnTo>
                <a:lnTo>
                  <a:pt x="634" y="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654929" y="3192065"/>
            <a:ext cx="8890" cy="3810"/>
          </a:xfrm>
          <a:custGeom>
            <a:avLst/>
            <a:gdLst/>
            <a:ahLst/>
            <a:cxnLst/>
            <a:rect l="l" t="t" r="r" b="b"/>
            <a:pathLst>
              <a:path w="8889" h="3810">
                <a:moveTo>
                  <a:pt x="6705" y="0"/>
                </a:moveTo>
                <a:lnTo>
                  <a:pt x="4610" y="0"/>
                </a:lnTo>
                <a:lnTo>
                  <a:pt x="3721" y="88"/>
                </a:lnTo>
                <a:lnTo>
                  <a:pt x="0" y="965"/>
                </a:lnTo>
                <a:lnTo>
                  <a:pt x="4343" y="3606"/>
                </a:lnTo>
                <a:lnTo>
                  <a:pt x="7023" y="3581"/>
                </a:lnTo>
                <a:lnTo>
                  <a:pt x="8318" y="1625"/>
                </a:lnTo>
                <a:lnTo>
                  <a:pt x="6705" y="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664525" y="3194456"/>
            <a:ext cx="13335" cy="5080"/>
          </a:xfrm>
          <a:custGeom>
            <a:avLst/>
            <a:gdLst/>
            <a:ahLst/>
            <a:cxnLst/>
            <a:rect l="l" t="t" r="r" b="b"/>
            <a:pathLst>
              <a:path w="13335" h="5080">
                <a:moveTo>
                  <a:pt x="12124" y="3784"/>
                </a:moveTo>
                <a:lnTo>
                  <a:pt x="4953" y="3784"/>
                </a:lnTo>
                <a:lnTo>
                  <a:pt x="7454" y="4940"/>
                </a:lnTo>
                <a:lnTo>
                  <a:pt x="8864" y="4432"/>
                </a:lnTo>
                <a:lnTo>
                  <a:pt x="10363" y="4203"/>
                </a:lnTo>
                <a:lnTo>
                  <a:pt x="12757" y="4203"/>
                </a:lnTo>
                <a:lnTo>
                  <a:pt x="12124" y="3784"/>
                </a:lnTo>
                <a:close/>
              </a:path>
              <a:path w="13335" h="5080">
                <a:moveTo>
                  <a:pt x="12757" y="4203"/>
                </a:moveTo>
                <a:lnTo>
                  <a:pt x="10363" y="4203"/>
                </a:lnTo>
                <a:lnTo>
                  <a:pt x="12776" y="4216"/>
                </a:lnTo>
                <a:close/>
              </a:path>
              <a:path w="13335" h="5080">
                <a:moveTo>
                  <a:pt x="6096" y="0"/>
                </a:moveTo>
                <a:lnTo>
                  <a:pt x="1511" y="0"/>
                </a:lnTo>
                <a:lnTo>
                  <a:pt x="393" y="622"/>
                </a:lnTo>
                <a:lnTo>
                  <a:pt x="0" y="2311"/>
                </a:lnTo>
                <a:lnTo>
                  <a:pt x="2298" y="3924"/>
                </a:lnTo>
                <a:lnTo>
                  <a:pt x="4953" y="3784"/>
                </a:lnTo>
                <a:lnTo>
                  <a:pt x="12124" y="3784"/>
                </a:lnTo>
                <a:lnTo>
                  <a:pt x="10706" y="2844"/>
                </a:lnTo>
                <a:lnTo>
                  <a:pt x="6096" y="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671556" y="3189365"/>
            <a:ext cx="12065" cy="5715"/>
          </a:xfrm>
          <a:custGeom>
            <a:avLst/>
            <a:gdLst/>
            <a:ahLst/>
            <a:cxnLst/>
            <a:rect l="l" t="t" r="r" b="b"/>
            <a:pathLst>
              <a:path w="12064" h="5714">
                <a:moveTo>
                  <a:pt x="0" y="0"/>
                </a:moveTo>
                <a:lnTo>
                  <a:pt x="2247" y="3594"/>
                </a:lnTo>
                <a:lnTo>
                  <a:pt x="7861" y="4419"/>
                </a:lnTo>
                <a:lnTo>
                  <a:pt x="11582" y="5245"/>
                </a:lnTo>
                <a:lnTo>
                  <a:pt x="8331" y="2489"/>
                </a:lnTo>
                <a:lnTo>
                  <a:pt x="4089" y="952"/>
                </a:lnTo>
                <a:lnTo>
                  <a:pt x="0" y="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691137" y="3187033"/>
            <a:ext cx="13970" cy="5715"/>
          </a:xfrm>
          <a:custGeom>
            <a:avLst/>
            <a:gdLst/>
            <a:ahLst/>
            <a:cxnLst/>
            <a:rect l="l" t="t" r="r" b="b"/>
            <a:pathLst>
              <a:path w="13970" h="5714">
                <a:moveTo>
                  <a:pt x="10058" y="0"/>
                </a:moveTo>
                <a:lnTo>
                  <a:pt x="6642" y="0"/>
                </a:lnTo>
                <a:lnTo>
                  <a:pt x="5715" y="63"/>
                </a:lnTo>
                <a:lnTo>
                  <a:pt x="0" y="1968"/>
                </a:lnTo>
                <a:lnTo>
                  <a:pt x="6527" y="4813"/>
                </a:lnTo>
                <a:lnTo>
                  <a:pt x="9258" y="5232"/>
                </a:lnTo>
                <a:lnTo>
                  <a:pt x="13576" y="3733"/>
                </a:lnTo>
                <a:lnTo>
                  <a:pt x="10058" y="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730794" y="3212818"/>
            <a:ext cx="21590" cy="6350"/>
          </a:xfrm>
          <a:custGeom>
            <a:avLst/>
            <a:gdLst/>
            <a:ahLst/>
            <a:cxnLst/>
            <a:rect l="l" t="t" r="r" b="b"/>
            <a:pathLst>
              <a:path w="21589" h="6350">
                <a:moveTo>
                  <a:pt x="4051" y="0"/>
                </a:moveTo>
                <a:lnTo>
                  <a:pt x="0" y="4013"/>
                </a:lnTo>
                <a:lnTo>
                  <a:pt x="12661" y="5753"/>
                </a:lnTo>
                <a:lnTo>
                  <a:pt x="15189" y="5575"/>
                </a:lnTo>
                <a:lnTo>
                  <a:pt x="21336" y="5575"/>
                </a:lnTo>
                <a:lnTo>
                  <a:pt x="20753" y="2260"/>
                </a:lnTo>
                <a:lnTo>
                  <a:pt x="8140" y="2260"/>
                </a:lnTo>
                <a:lnTo>
                  <a:pt x="5994" y="1803"/>
                </a:lnTo>
                <a:lnTo>
                  <a:pt x="4051" y="0"/>
                </a:lnTo>
                <a:close/>
              </a:path>
              <a:path w="21589" h="6350">
                <a:moveTo>
                  <a:pt x="16916" y="1638"/>
                </a:moveTo>
                <a:lnTo>
                  <a:pt x="11671" y="2260"/>
                </a:lnTo>
                <a:lnTo>
                  <a:pt x="20753" y="2260"/>
                </a:lnTo>
                <a:lnTo>
                  <a:pt x="20688" y="1892"/>
                </a:lnTo>
                <a:lnTo>
                  <a:pt x="19875" y="1727"/>
                </a:lnTo>
                <a:lnTo>
                  <a:pt x="16916" y="1638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750760" y="3238228"/>
            <a:ext cx="3810" cy="3175"/>
          </a:xfrm>
          <a:custGeom>
            <a:avLst/>
            <a:gdLst/>
            <a:ahLst/>
            <a:cxnLst/>
            <a:rect l="l" t="t" r="r" b="b"/>
            <a:pathLst>
              <a:path w="3810" h="3175">
                <a:moveTo>
                  <a:pt x="2514" y="0"/>
                </a:moveTo>
                <a:lnTo>
                  <a:pt x="1104" y="0"/>
                </a:lnTo>
                <a:lnTo>
                  <a:pt x="0" y="152"/>
                </a:lnTo>
                <a:lnTo>
                  <a:pt x="3632" y="2565"/>
                </a:lnTo>
                <a:lnTo>
                  <a:pt x="3441" y="863"/>
                </a:lnTo>
                <a:lnTo>
                  <a:pt x="2514" y="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338859" y="3679316"/>
            <a:ext cx="15240" cy="12065"/>
          </a:xfrm>
          <a:custGeom>
            <a:avLst/>
            <a:gdLst/>
            <a:ahLst/>
            <a:cxnLst/>
            <a:rect l="l" t="t" r="r" b="b"/>
            <a:pathLst>
              <a:path w="15240" h="12064">
                <a:moveTo>
                  <a:pt x="14234" y="9207"/>
                </a:moveTo>
                <a:lnTo>
                  <a:pt x="8623" y="9207"/>
                </a:lnTo>
                <a:lnTo>
                  <a:pt x="11709" y="11887"/>
                </a:lnTo>
                <a:lnTo>
                  <a:pt x="15214" y="11950"/>
                </a:lnTo>
                <a:lnTo>
                  <a:pt x="14234" y="9207"/>
                </a:lnTo>
                <a:close/>
              </a:path>
              <a:path w="15240" h="12064">
                <a:moveTo>
                  <a:pt x="7581" y="0"/>
                </a:moveTo>
                <a:lnTo>
                  <a:pt x="6984" y="0"/>
                </a:lnTo>
                <a:lnTo>
                  <a:pt x="5270" y="101"/>
                </a:lnTo>
                <a:lnTo>
                  <a:pt x="0" y="2781"/>
                </a:lnTo>
                <a:lnTo>
                  <a:pt x="457" y="4711"/>
                </a:lnTo>
                <a:lnTo>
                  <a:pt x="1765" y="9347"/>
                </a:lnTo>
                <a:lnTo>
                  <a:pt x="8623" y="9207"/>
                </a:lnTo>
                <a:lnTo>
                  <a:pt x="14234" y="9207"/>
                </a:lnTo>
                <a:lnTo>
                  <a:pt x="14147" y="8966"/>
                </a:lnTo>
                <a:lnTo>
                  <a:pt x="10325" y="2997"/>
                </a:lnTo>
                <a:lnTo>
                  <a:pt x="7581" y="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364002" y="3692771"/>
            <a:ext cx="14604" cy="4445"/>
          </a:xfrm>
          <a:custGeom>
            <a:avLst/>
            <a:gdLst/>
            <a:ahLst/>
            <a:cxnLst/>
            <a:rect l="l" t="t" r="r" b="b"/>
            <a:pathLst>
              <a:path w="14605" h="4445">
                <a:moveTo>
                  <a:pt x="13915" y="3149"/>
                </a:moveTo>
                <a:lnTo>
                  <a:pt x="4838" y="3149"/>
                </a:lnTo>
                <a:lnTo>
                  <a:pt x="7581" y="3682"/>
                </a:lnTo>
                <a:lnTo>
                  <a:pt x="10502" y="4394"/>
                </a:lnTo>
                <a:lnTo>
                  <a:pt x="12903" y="4406"/>
                </a:lnTo>
                <a:lnTo>
                  <a:pt x="13915" y="3149"/>
                </a:lnTo>
                <a:close/>
              </a:path>
              <a:path w="14605" h="4445">
                <a:moveTo>
                  <a:pt x="5080" y="0"/>
                </a:moveTo>
                <a:lnTo>
                  <a:pt x="1612" y="0"/>
                </a:lnTo>
                <a:lnTo>
                  <a:pt x="0" y="685"/>
                </a:lnTo>
                <a:lnTo>
                  <a:pt x="127" y="3251"/>
                </a:lnTo>
                <a:lnTo>
                  <a:pt x="4838" y="3149"/>
                </a:lnTo>
                <a:lnTo>
                  <a:pt x="13915" y="3149"/>
                </a:lnTo>
                <a:lnTo>
                  <a:pt x="14058" y="2971"/>
                </a:lnTo>
                <a:lnTo>
                  <a:pt x="13318" y="965"/>
                </a:lnTo>
                <a:lnTo>
                  <a:pt x="10909" y="965"/>
                </a:lnTo>
                <a:lnTo>
                  <a:pt x="5080" y="0"/>
                </a:lnTo>
                <a:close/>
              </a:path>
              <a:path w="14605" h="4445">
                <a:moveTo>
                  <a:pt x="13271" y="838"/>
                </a:moveTo>
                <a:lnTo>
                  <a:pt x="10909" y="965"/>
                </a:lnTo>
                <a:lnTo>
                  <a:pt x="13318" y="965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69691" y="3700941"/>
            <a:ext cx="8255" cy="5715"/>
          </a:xfrm>
          <a:custGeom>
            <a:avLst/>
            <a:gdLst/>
            <a:ahLst/>
            <a:cxnLst/>
            <a:rect l="l" t="t" r="r" b="b"/>
            <a:pathLst>
              <a:path w="8255" h="5714">
                <a:moveTo>
                  <a:pt x="4635" y="0"/>
                </a:moveTo>
                <a:lnTo>
                  <a:pt x="1485" y="0"/>
                </a:lnTo>
                <a:lnTo>
                  <a:pt x="469" y="88"/>
                </a:lnTo>
                <a:lnTo>
                  <a:pt x="0" y="330"/>
                </a:lnTo>
                <a:lnTo>
                  <a:pt x="1219" y="1981"/>
                </a:lnTo>
                <a:lnTo>
                  <a:pt x="2565" y="3530"/>
                </a:lnTo>
                <a:lnTo>
                  <a:pt x="3987" y="5105"/>
                </a:lnTo>
                <a:lnTo>
                  <a:pt x="7874" y="3937"/>
                </a:lnTo>
                <a:lnTo>
                  <a:pt x="4635" y="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378821" y="3698161"/>
            <a:ext cx="20320" cy="12700"/>
          </a:xfrm>
          <a:custGeom>
            <a:avLst/>
            <a:gdLst/>
            <a:ahLst/>
            <a:cxnLst/>
            <a:rect l="l" t="t" r="r" b="b"/>
            <a:pathLst>
              <a:path w="20319" h="12700">
                <a:moveTo>
                  <a:pt x="3263" y="0"/>
                </a:moveTo>
                <a:lnTo>
                  <a:pt x="1295" y="0"/>
                </a:lnTo>
                <a:lnTo>
                  <a:pt x="914" y="266"/>
                </a:lnTo>
                <a:lnTo>
                  <a:pt x="736" y="965"/>
                </a:lnTo>
                <a:lnTo>
                  <a:pt x="0" y="3390"/>
                </a:lnTo>
                <a:lnTo>
                  <a:pt x="889" y="4762"/>
                </a:lnTo>
                <a:lnTo>
                  <a:pt x="3594" y="6172"/>
                </a:lnTo>
                <a:lnTo>
                  <a:pt x="7277" y="8255"/>
                </a:lnTo>
                <a:lnTo>
                  <a:pt x="5626" y="9829"/>
                </a:lnTo>
                <a:lnTo>
                  <a:pt x="8369" y="12420"/>
                </a:lnTo>
                <a:lnTo>
                  <a:pt x="10769" y="11404"/>
                </a:lnTo>
                <a:lnTo>
                  <a:pt x="20005" y="11404"/>
                </a:lnTo>
                <a:lnTo>
                  <a:pt x="17018" y="6400"/>
                </a:lnTo>
                <a:lnTo>
                  <a:pt x="15285" y="3390"/>
                </a:lnTo>
                <a:lnTo>
                  <a:pt x="10769" y="3390"/>
                </a:lnTo>
                <a:lnTo>
                  <a:pt x="5791" y="2463"/>
                </a:lnTo>
                <a:lnTo>
                  <a:pt x="3263" y="0"/>
                </a:lnTo>
                <a:close/>
              </a:path>
              <a:path w="20319" h="12700">
                <a:moveTo>
                  <a:pt x="20005" y="11404"/>
                </a:moveTo>
                <a:lnTo>
                  <a:pt x="10769" y="11404"/>
                </a:lnTo>
                <a:lnTo>
                  <a:pt x="20066" y="11506"/>
                </a:lnTo>
                <a:close/>
              </a:path>
              <a:path w="20319" h="12700">
                <a:moveTo>
                  <a:pt x="14363" y="1790"/>
                </a:moveTo>
                <a:lnTo>
                  <a:pt x="10769" y="3390"/>
                </a:lnTo>
                <a:lnTo>
                  <a:pt x="15285" y="3390"/>
                </a:lnTo>
                <a:lnTo>
                  <a:pt x="14363" y="179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395317" y="3720553"/>
            <a:ext cx="36195" cy="36830"/>
          </a:xfrm>
          <a:custGeom>
            <a:avLst/>
            <a:gdLst/>
            <a:ahLst/>
            <a:cxnLst/>
            <a:rect l="l" t="t" r="r" b="b"/>
            <a:pathLst>
              <a:path w="36194" h="36829">
                <a:moveTo>
                  <a:pt x="10159" y="0"/>
                </a:moveTo>
                <a:lnTo>
                  <a:pt x="6934" y="0"/>
                </a:lnTo>
                <a:lnTo>
                  <a:pt x="6210" y="469"/>
                </a:lnTo>
                <a:lnTo>
                  <a:pt x="5676" y="3581"/>
                </a:lnTo>
                <a:lnTo>
                  <a:pt x="7429" y="4724"/>
                </a:lnTo>
                <a:lnTo>
                  <a:pt x="7835" y="8623"/>
                </a:lnTo>
                <a:lnTo>
                  <a:pt x="4102" y="10350"/>
                </a:lnTo>
                <a:lnTo>
                  <a:pt x="0" y="15278"/>
                </a:lnTo>
                <a:lnTo>
                  <a:pt x="5765" y="21132"/>
                </a:lnTo>
                <a:lnTo>
                  <a:pt x="6222" y="25476"/>
                </a:lnTo>
                <a:lnTo>
                  <a:pt x="6832" y="30289"/>
                </a:lnTo>
                <a:lnTo>
                  <a:pt x="4190" y="32791"/>
                </a:lnTo>
                <a:lnTo>
                  <a:pt x="10490" y="36195"/>
                </a:lnTo>
                <a:lnTo>
                  <a:pt x="11099" y="36334"/>
                </a:lnTo>
                <a:lnTo>
                  <a:pt x="14300" y="36334"/>
                </a:lnTo>
                <a:lnTo>
                  <a:pt x="16852" y="32270"/>
                </a:lnTo>
                <a:lnTo>
                  <a:pt x="21666" y="26987"/>
                </a:lnTo>
                <a:lnTo>
                  <a:pt x="27495" y="26987"/>
                </a:lnTo>
                <a:lnTo>
                  <a:pt x="31407" y="23749"/>
                </a:lnTo>
                <a:lnTo>
                  <a:pt x="35813" y="20154"/>
                </a:lnTo>
                <a:lnTo>
                  <a:pt x="29375" y="17576"/>
                </a:lnTo>
                <a:lnTo>
                  <a:pt x="27038" y="13703"/>
                </a:lnTo>
                <a:lnTo>
                  <a:pt x="25704" y="11544"/>
                </a:lnTo>
                <a:lnTo>
                  <a:pt x="27038" y="9944"/>
                </a:lnTo>
                <a:lnTo>
                  <a:pt x="24422" y="8089"/>
                </a:lnTo>
                <a:lnTo>
                  <a:pt x="21513" y="5969"/>
                </a:lnTo>
                <a:lnTo>
                  <a:pt x="18668" y="4940"/>
                </a:lnTo>
                <a:lnTo>
                  <a:pt x="15493" y="3340"/>
                </a:lnTo>
                <a:lnTo>
                  <a:pt x="13703" y="2413"/>
                </a:lnTo>
                <a:lnTo>
                  <a:pt x="10159" y="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217482" y="6018857"/>
            <a:ext cx="22225" cy="6350"/>
          </a:xfrm>
          <a:custGeom>
            <a:avLst/>
            <a:gdLst/>
            <a:ahLst/>
            <a:cxnLst/>
            <a:rect l="l" t="t" r="r" b="b"/>
            <a:pathLst>
              <a:path w="22225" h="6350">
                <a:moveTo>
                  <a:pt x="21245" y="3568"/>
                </a:moveTo>
                <a:lnTo>
                  <a:pt x="18033" y="3568"/>
                </a:lnTo>
                <a:lnTo>
                  <a:pt x="21640" y="6121"/>
                </a:lnTo>
                <a:lnTo>
                  <a:pt x="21245" y="3568"/>
                </a:lnTo>
                <a:close/>
              </a:path>
              <a:path w="22225" h="6350">
                <a:moveTo>
                  <a:pt x="13258" y="0"/>
                </a:moveTo>
                <a:lnTo>
                  <a:pt x="6019" y="0"/>
                </a:lnTo>
                <a:lnTo>
                  <a:pt x="177" y="152"/>
                </a:lnTo>
                <a:lnTo>
                  <a:pt x="0" y="4622"/>
                </a:lnTo>
                <a:lnTo>
                  <a:pt x="18033" y="3568"/>
                </a:lnTo>
                <a:lnTo>
                  <a:pt x="21245" y="3568"/>
                </a:lnTo>
                <a:lnTo>
                  <a:pt x="20840" y="952"/>
                </a:lnTo>
                <a:lnTo>
                  <a:pt x="13258" y="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247586" y="6023530"/>
            <a:ext cx="10160" cy="2540"/>
          </a:xfrm>
          <a:custGeom>
            <a:avLst/>
            <a:gdLst/>
            <a:ahLst/>
            <a:cxnLst/>
            <a:rect l="l" t="t" r="r" b="b"/>
            <a:pathLst>
              <a:path w="10160" h="2539">
                <a:moveTo>
                  <a:pt x="9607" y="0"/>
                </a:moveTo>
                <a:lnTo>
                  <a:pt x="6686" y="152"/>
                </a:lnTo>
                <a:lnTo>
                  <a:pt x="3650" y="533"/>
                </a:lnTo>
                <a:lnTo>
                  <a:pt x="0" y="533"/>
                </a:lnTo>
                <a:lnTo>
                  <a:pt x="2533" y="1968"/>
                </a:lnTo>
                <a:lnTo>
                  <a:pt x="7633" y="533"/>
                </a:lnTo>
                <a:lnTo>
                  <a:pt x="3650" y="533"/>
                </a:lnTo>
                <a:lnTo>
                  <a:pt x="7727" y="508"/>
                </a:lnTo>
                <a:lnTo>
                  <a:pt x="9607" y="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480968" y="5502008"/>
            <a:ext cx="57035" cy="1257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453472" y="5672988"/>
            <a:ext cx="75311" cy="1362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480689" y="5802566"/>
            <a:ext cx="246837" cy="931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957658" y="4330293"/>
            <a:ext cx="474243" cy="4902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552860" y="4254627"/>
            <a:ext cx="37885" cy="469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391810" y="3904107"/>
            <a:ext cx="419087" cy="37211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884464" y="4260469"/>
            <a:ext cx="21183" cy="2921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8609317" y="4197730"/>
            <a:ext cx="7353" cy="888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8200161" y="4101210"/>
            <a:ext cx="277088" cy="1778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484743" y="4003421"/>
            <a:ext cx="156273" cy="14351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8398332" y="3975480"/>
            <a:ext cx="71577" cy="8762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8517864" y="3942460"/>
            <a:ext cx="99796" cy="1016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8462708" y="3767201"/>
            <a:ext cx="122415" cy="19812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8514994" y="4311421"/>
            <a:ext cx="8343" cy="575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761478" y="3759543"/>
            <a:ext cx="412470" cy="56196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7651877" y="3482682"/>
            <a:ext cx="435940" cy="27686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6897954" y="2960674"/>
            <a:ext cx="70993" cy="6911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6746011" y="3088551"/>
            <a:ext cx="52857" cy="4566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144898" y="2072360"/>
            <a:ext cx="108140" cy="1427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026801" y="2082304"/>
            <a:ext cx="53428" cy="678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2675204" y="2070392"/>
            <a:ext cx="1151171" cy="23009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2703855" y="2250808"/>
            <a:ext cx="250596" cy="13595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922102" y="2241727"/>
            <a:ext cx="173837" cy="15380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047060" y="2258217"/>
            <a:ext cx="779703" cy="2921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792918" y="2451849"/>
            <a:ext cx="9664" cy="403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034282" y="2457335"/>
            <a:ext cx="58483" cy="3284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573297" y="2525153"/>
            <a:ext cx="21170" cy="894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159239" y="2442057"/>
            <a:ext cx="273050" cy="11967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641687" y="2584348"/>
            <a:ext cx="14544" cy="922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704920" y="2477350"/>
            <a:ext cx="48679" cy="11390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4156849" y="2570822"/>
            <a:ext cx="131927" cy="34264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5665876" y="2147544"/>
            <a:ext cx="41325" cy="14249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5876137" y="2241727"/>
            <a:ext cx="11518" cy="403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5681713" y="2340965"/>
            <a:ext cx="229146" cy="14213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5587390" y="2501392"/>
            <a:ext cx="42329" cy="2133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5412963" y="2539123"/>
            <a:ext cx="1180102" cy="653859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0035031" y="3232860"/>
            <a:ext cx="492759" cy="3952240"/>
          </a:xfrm>
          <a:custGeom>
            <a:avLst/>
            <a:gdLst/>
            <a:ahLst/>
            <a:cxnLst/>
            <a:rect l="l" t="t" r="r" b="b"/>
            <a:pathLst>
              <a:path w="492759" h="3952240">
                <a:moveTo>
                  <a:pt x="152368" y="0"/>
                </a:moveTo>
                <a:lnTo>
                  <a:pt x="104587" y="249"/>
                </a:lnTo>
                <a:lnTo>
                  <a:pt x="53454" y="3897"/>
                </a:lnTo>
                <a:lnTo>
                  <a:pt x="15758" y="22731"/>
                </a:lnTo>
                <a:lnTo>
                  <a:pt x="1920" y="68505"/>
                </a:lnTo>
                <a:lnTo>
                  <a:pt x="3" y="127015"/>
                </a:lnTo>
                <a:lnTo>
                  <a:pt x="0" y="3824779"/>
                </a:lnTo>
                <a:lnTo>
                  <a:pt x="218" y="3847176"/>
                </a:lnTo>
                <a:lnTo>
                  <a:pt x="3866" y="3898309"/>
                </a:lnTo>
                <a:lnTo>
                  <a:pt x="22700" y="3936006"/>
                </a:lnTo>
                <a:lnTo>
                  <a:pt x="68474" y="3949843"/>
                </a:lnTo>
                <a:lnTo>
                  <a:pt x="127688" y="3951766"/>
                </a:lnTo>
                <a:lnTo>
                  <a:pt x="387601" y="3951546"/>
                </a:lnTo>
                <a:lnTo>
                  <a:pt x="438734" y="3947897"/>
                </a:lnTo>
                <a:lnTo>
                  <a:pt x="476431" y="3929064"/>
                </a:lnTo>
                <a:lnTo>
                  <a:pt x="490268" y="3883289"/>
                </a:lnTo>
                <a:lnTo>
                  <a:pt x="492185" y="3824779"/>
                </a:lnTo>
                <a:lnTo>
                  <a:pt x="492189" y="127015"/>
                </a:lnTo>
                <a:lnTo>
                  <a:pt x="491971" y="104619"/>
                </a:lnTo>
                <a:lnTo>
                  <a:pt x="488323" y="53485"/>
                </a:lnTo>
                <a:lnTo>
                  <a:pt x="469489" y="15789"/>
                </a:lnTo>
                <a:lnTo>
                  <a:pt x="423715" y="1951"/>
                </a:lnTo>
                <a:lnTo>
                  <a:pt x="152368" y="0"/>
                </a:lnTo>
                <a:close/>
              </a:path>
            </a:pathLst>
          </a:custGeom>
          <a:solidFill>
            <a:srgbClr val="F59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31572" y="12"/>
            <a:ext cx="108585" cy="7560309"/>
          </a:xfrm>
          <a:custGeom>
            <a:avLst/>
            <a:gdLst/>
            <a:ahLst/>
            <a:cxnLst/>
            <a:rect l="l" t="t" r="r" b="b"/>
            <a:pathLst>
              <a:path w="108585" h="7560309">
                <a:moveTo>
                  <a:pt x="0" y="7559992"/>
                </a:moveTo>
                <a:lnTo>
                  <a:pt x="107988" y="7559992"/>
                </a:lnTo>
                <a:lnTo>
                  <a:pt x="107988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F59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 txBox="1"/>
          <p:nvPr/>
        </p:nvSpPr>
        <p:spPr>
          <a:xfrm>
            <a:off x="1023419" y="166775"/>
            <a:ext cx="3261360" cy="1016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490"/>
              </a:lnSpc>
              <a:tabLst>
                <a:tab pos="1574165" algn="l"/>
              </a:tabLst>
            </a:pPr>
            <a:r>
              <a:rPr dirty="0" sz="8000">
                <a:solidFill>
                  <a:srgbClr val="F59A00"/>
                </a:solidFill>
                <a:latin typeface="Helvetica Neue UltraLight"/>
                <a:cs typeface="Helvetica Neue UltraLight"/>
              </a:rPr>
              <a:t>Le	plan</a:t>
            </a:r>
            <a:endParaRPr sz="8000">
              <a:latin typeface="Helvetica Neue UltraLight"/>
              <a:cs typeface="Helvetica Neue UltraLight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050419" y="1247218"/>
            <a:ext cx="6748145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595"/>
              </a:lnSpc>
            </a:pPr>
            <a:r>
              <a:rPr dirty="0" sz="2200">
                <a:latin typeface="Helvetica Neue Light"/>
                <a:cs typeface="Helvetica Neue Light"/>
              </a:rPr>
              <a:t>de développement clair pour un p</a:t>
            </a:r>
            <a:r>
              <a:rPr dirty="0" sz="2200" spc="-40">
                <a:latin typeface="Helvetica Neue Light"/>
                <a:cs typeface="Helvetica Neue Light"/>
              </a:rPr>
              <a:t>r</a:t>
            </a:r>
            <a:r>
              <a:rPr dirty="0" sz="2200">
                <a:latin typeface="Helvetica Neue Light"/>
                <a:cs typeface="Helvetica Neue Light"/>
              </a:rPr>
              <a:t>ojet industriel maîtrisé</a:t>
            </a:r>
            <a:endParaRPr sz="2200">
              <a:latin typeface="Helvetica Neue Light"/>
              <a:cs typeface="Helvetica Neue Light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0182984" y="3626627"/>
            <a:ext cx="187325" cy="94234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50" b="1">
                <a:solidFill>
                  <a:srgbClr val="FFFFFF"/>
                </a:solidFill>
                <a:latin typeface="Helvetica Neue"/>
                <a:cs typeface="Helvetica Neue"/>
              </a:rPr>
              <a:t>Exploitation</a:t>
            </a:r>
            <a:endParaRPr sz="1250">
              <a:latin typeface="Helvetica Neue"/>
              <a:cs typeface="Helvetica Neue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173774" y="12"/>
            <a:ext cx="324485" cy="7560309"/>
          </a:xfrm>
          <a:custGeom>
            <a:avLst/>
            <a:gdLst/>
            <a:ahLst/>
            <a:cxnLst/>
            <a:rect l="l" t="t" r="r" b="b"/>
            <a:pathLst>
              <a:path w="324484" h="7560309">
                <a:moveTo>
                  <a:pt x="0" y="7559992"/>
                </a:moveTo>
                <a:lnTo>
                  <a:pt x="323989" y="7559992"/>
                </a:lnTo>
                <a:lnTo>
                  <a:pt x="323989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F59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553561" y="12"/>
            <a:ext cx="0" cy="7560309"/>
          </a:xfrm>
          <a:custGeom>
            <a:avLst/>
            <a:gdLst/>
            <a:ahLst/>
            <a:cxnLst/>
            <a:rect l="l" t="t" r="r" b="b"/>
            <a:pathLst>
              <a:path w="0" h="7560309">
                <a:moveTo>
                  <a:pt x="0" y="0"/>
                </a:moveTo>
                <a:lnTo>
                  <a:pt x="0" y="7559992"/>
                </a:lnTo>
              </a:path>
            </a:pathLst>
          </a:custGeom>
          <a:ln w="37274">
            <a:solidFill>
              <a:srgbClr val="F59A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9329902" y="233984"/>
            <a:ext cx="14207" cy="14273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9358591" y="212140"/>
            <a:ext cx="9137" cy="71653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9382238" y="210527"/>
            <a:ext cx="10223" cy="4531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9393275" y="231368"/>
            <a:ext cx="17233" cy="31584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9406280" y="248132"/>
            <a:ext cx="12014" cy="29451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9426028" y="257517"/>
            <a:ext cx="7797" cy="50774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9326626" y="481418"/>
            <a:ext cx="33134" cy="28803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9364192" y="467410"/>
            <a:ext cx="28917" cy="11429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9393301" y="462267"/>
            <a:ext cx="8508" cy="2717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9403536" y="415518"/>
            <a:ext cx="24028" cy="45046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9426409" y="388620"/>
            <a:ext cx="9512" cy="28460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9431832" y="311556"/>
            <a:ext cx="12065" cy="5080"/>
          </a:xfrm>
          <a:custGeom>
            <a:avLst/>
            <a:gdLst/>
            <a:ahLst/>
            <a:cxnLst/>
            <a:rect l="l" t="t" r="r" b="b"/>
            <a:pathLst>
              <a:path w="12065" h="5079">
                <a:moveTo>
                  <a:pt x="10883" y="0"/>
                </a:moveTo>
                <a:lnTo>
                  <a:pt x="9017" y="0"/>
                </a:lnTo>
                <a:lnTo>
                  <a:pt x="6451" y="1524"/>
                </a:lnTo>
                <a:lnTo>
                  <a:pt x="4229" y="2463"/>
                </a:lnTo>
                <a:lnTo>
                  <a:pt x="1130" y="2730"/>
                </a:lnTo>
                <a:lnTo>
                  <a:pt x="0" y="3200"/>
                </a:lnTo>
                <a:lnTo>
                  <a:pt x="660" y="4483"/>
                </a:lnTo>
                <a:lnTo>
                  <a:pt x="2641" y="4584"/>
                </a:lnTo>
                <a:lnTo>
                  <a:pt x="5753" y="4305"/>
                </a:lnTo>
                <a:lnTo>
                  <a:pt x="8597" y="3162"/>
                </a:lnTo>
                <a:lnTo>
                  <a:pt x="11912" y="1206"/>
                </a:lnTo>
                <a:lnTo>
                  <a:pt x="11938" y="558"/>
                </a:lnTo>
                <a:lnTo>
                  <a:pt x="10883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9437268" y="325945"/>
            <a:ext cx="14731" cy="5715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9447910" y="323659"/>
            <a:ext cx="9575" cy="8128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9450844" y="331647"/>
            <a:ext cx="6350" cy="3810"/>
          </a:xfrm>
          <a:custGeom>
            <a:avLst/>
            <a:gdLst/>
            <a:ahLst/>
            <a:cxnLst/>
            <a:rect l="l" t="t" r="r" b="b"/>
            <a:pathLst>
              <a:path w="6350" h="3810">
                <a:moveTo>
                  <a:pt x="4267" y="0"/>
                </a:moveTo>
                <a:lnTo>
                  <a:pt x="2501" y="76"/>
                </a:lnTo>
                <a:lnTo>
                  <a:pt x="1028" y="939"/>
                </a:lnTo>
                <a:lnTo>
                  <a:pt x="304" y="1689"/>
                </a:lnTo>
                <a:lnTo>
                  <a:pt x="0" y="3048"/>
                </a:lnTo>
                <a:lnTo>
                  <a:pt x="977" y="3340"/>
                </a:lnTo>
                <a:lnTo>
                  <a:pt x="2806" y="3340"/>
                </a:lnTo>
                <a:lnTo>
                  <a:pt x="3644" y="3136"/>
                </a:lnTo>
                <a:lnTo>
                  <a:pt x="4013" y="1714"/>
                </a:lnTo>
                <a:lnTo>
                  <a:pt x="4445" y="1498"/>
                </a:lnTo>
                <a:lnTo>
                  <a:pt x="5956" y="596"/>
                </a:lnTo>
                <a:lnTo>
                  <a:pt x="4914" y="139"/>
                </a:lnTo>
                <a:lnTo>
                  <a:pt x="4267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9442005" y="346278"/>
            <a:ext cx="4673" cy="4864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9433382" y="363575"/>
            <a:ext cx="4445" cy="2540"/>
          </a:xfrm>
          <a:custGeom>
            <a:avLst/>
            <a:gdLst/>
            <a:ahLst/>
            <a:cxnLst/>
            <a:rect l="l" t="t" r="r" b="b"/>
            <a:pathLst>
              <a:path w="4445" h="2539">
                <a:moveTo>
                  <a:pt x="3136" y="0"/>
                </a:moveTo>
                <a:lnTo>
                  <a:pt x="1308" y="0"/>
                </a:lnTo>
                <a:lnTo>
                  <a:pt x="495" y="190"/>
                </a:lnTo>
                <a:lnTo>
                  <a:pt x="179" y="1473"/>
                </a:lnTo>
                <a:lnTo>
                  <a:pt x="0" y="2108"/>
                </a:lnTo>
                <a:lnTo>
                  <a:pt x="533" y="2336"/>
                </a:lnTo>
                <a:lnTo>
                  <a:pt x="1231" y="2438"/>
                </a:lnTo>
                <a:lnTo>
                  <a:pt x="1790" y="1473"/>
                </a:lnTo>
                <a:lnTo>
                  <a:pt x="2870" y="965"/>
                </a:lnTo>
                <a:lnTo>
                  <a:pt x="4000" y="787"/>
                </a:lnTo>
                <a:lnTo>
                  <a:pt x="4152" y="279"/>
                </a:lnTo>
                <a:lnTo>
                  <a:pt x="3136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9434118" y="364324"/>
            <a:ext cx="7620" cy="3810"/>
          </a:xfrm>
          <a:custGeom>
            <a:avLst/>
            <a:gdLst/>
            <a:ahLst/>
            <a:cxnLst/>
            <a:rect l="l" t="t" r="r" b="b"/>
            <a:pathLst>
              <a:path w="7620" h="3810">
                <a:moveTo>
                  <a:pt x="5308" y="0"/>
                </a:moveTo>
                <a:lnTo>
                  <a:pt x="0" y="2946"/>
                </a:lnTo>
                <a:lnTo>
                  <a:pt x="1041" y="3302"/>
                </a:lnTo>
                <a:lnTo>
                  <a:pt x="2857" y="3302"/>
                </a:lnTo>
                <a:lnTo>
                  <a:pt x="3632" y="3086"/>
                </a:lnTo>
                <a:lnTo>
                  <a:pt x="3784" y="2641"/>
                </a:lnTo>
                <a:lnTo>
                  <a:pt x="4267" y="1790"/>
                </a:lnTo>
                <a:lnTo>
                  <a:pt x="4457" y="1625"/>
                </a:lnTo>
                <a:lnTo>
                  <a:pt x="5981" y="1498"/>
                </a:lnTo>
                <a:lnTo>
                  <a:pt x="7048" y="685"/>
                </a:lnTo>
                <a:lnTo>
                  <a:pt x="6222" y="165"/>
                </a:lnTo>
                <a:lnTo>
                  <a:pt x="5308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9431908" y="372833"/>
            <a:ext cx="5613" cy="5181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9431858" y="377964"/>
            <a:ext cx="4241" cy="3568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9430880" y="380441"/>
            <a:ext cx="5702" cy="4648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9327723" y="498030"/>
            <a:ext cx="97454" cy="68122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9279178" y="589800"/>
            <a:ext cx="47650" cy="21285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9324632" y="600113"/>
            <a:ext cx="5829" cy="4229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9333001" y="595591"/>
            <a:ext cx="7188" cy="8445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9343758" y="598766"/>
            <a:ext cx="35801" cy="9690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9380651" y="601281"/>
            <a:ext cx="4584" cy="4318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9384385" y="595350"/>
            <a:ext cx="4178" cy="2578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9388550" y="593026"/>
            <a:ext cx="4445" cy="2540"/>
          </a:xfrm>
          <a:custGeom>
            <a:avLst/>
            <a:gdLst/>
            <a:ahLst/>
            <a:cxnLst/>
            <a:rect l="l" t="t" r="r" b="b"/>
            <a:pathLst>
              <a:path w="4445" h="2540">
                <a:moveTo>
                  <a:pt x="990" y="0"/>
                </a:moveTo>
                <a:lnTo>
                  <a:pt x="669" y="165"/>
                </a:lnTo>
                <a:lnTo>
                  <a:pt x="482" y="330"/>
                </a:lnTo>
                <a:lnTo>
                  <a:pt x="0" y="2197"/>
                </a:lnTo>
                <a:lnTo>
                  <a:pt x="939" y="2514"/>
                </a:lnTo>
                <a:lnTo>
                  <a:pt x="2768" y="2514"/>
                </a:lnTo>
                <a:lnTo>
                  <a:pt x="3657" y="2260"/>
                </a:lnTo>
                <a:lnTo>
                  <a:pt x="4140" y="393"/>
                </a:lnTo>
                <a:lnTo>
                  <a:pt x="1625" y="393"/>
                </a:lnTo>
                <a:lnTo>
                  <a:pt x="1186" y="139"/>
                </a:lnTo>
                <a:lnTo>
                  <a:pt x="990" y="0"/>
                </a:lnTo>
              </a:path>
              <a:path w="4445" h="2540">
                <a:moveTo>
                  <a:pt x="1625" y="393"/>
                </a:moveTo>
                <a:lnTo>
                  <a:pt x="4140" y="393"/>
                </a:lnTo>
              </a:path>
              <a:path w="4445" h="2540">
                <a:moveTo>
                  <a:pt x="4140" y="393"/>
                </a:moveTo>
                <a:lnTo>
                  <a:pt x="1625" y="393"/>
                </a:lnTo>
              </a:path>
              <a:path w="4445" h="2540">
                <a:moveTo>
                  <a:pt x="3860" y="165"/>
                </a:moveTo>
                <a:lnTo>
                  <a:pt x="3467" y="380"/>
                </a:lnTo>
                <a:lnTo>
                  <a:pt x="1625" y="393"/>
                </a:lnTo>
                <a:lnTo>
                  <a:pt x="4140" y="393"/>
                </a:lnTo>
                <a:lnTo>
                  <a:pt x="4064" y="253"/>
                </a:lnTo>
                <a:lnTo>
                  <a:pt x="3860" y="165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9389147" y="590181"/>
            <a:ext cx="7861" cy="3238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9394749" y="581063"/>
            <a:ext cx="11760" cy="8750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9412719" y="576757"/>
            <a:ext cx="11607" cy="2666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9170657" y="421766"/>
            <a:ext cx="28663" cy="31356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9114320" y="362280"/>
            <a:ext cx="61341" cy="61214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9092285" y="258241"/>
            <a:ext cx="24752" cy="97688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9094787" y="257327"/>
            <a:ext cx="23266" cy="55930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9113202" y="266446"/>
            <a:ext cx="23418" cy="61760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9137319" y="297929"/>
            <a:ext cx="16040" cy="55587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9160523" y="295173"/>
            <a:ext cx="11023" cy="52819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9170504" y="334733"/>
            <a:ext cx="14541" cy="33108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9191637" y="360794"/>
            <a:ext cx="6870" cy="23101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9211271" y="376148"/>
            <a:ext cx="5080" cy="13970"/>
          </a:xfrm>
          <a:custGeom>
            <a:avLst/>
            <a:gdLst/>
            <a:ahLst/>
            <a:cxnLst/>
            <a:rect l="l" t="t" r="r" b="b"/>
            <a:pathLst>
              <a:path w="5079" h="13970">
                <a:moveTo>
                  <a:pt x="3555" y="0"/>
                </a:moveTo>
                <a:lnTo>
                  <a:pt x="1714" y="0"/>
                </a:lnTo>
                <a:lnTo>
                  <a:pt x="851" y="342"/>
                </a:lnTo>
                <a:lnTo>
                  <a:pt x="812" y="1092"/>
                </a:lnTo>
                <a:lnTo>
                  <a:pt x="1003" y="5016"/>
                </a:lnTo>
                <a:lnTo>
                  <a:pt x="0" y="8877"/>
                </a:lnTo>
                <a:lnTo>
                  <a:pt x="228" y="13512"/>
                </a:lnTo>
                <a:lnTo>
                  <a:pt x="1130" y="13868"/>
                </a:lnTo>
                <a:lnTo>
                  <a:pt x="2971" y="13868"/>
                </a:lnTo>
                <a:lnTo>
                  <a:pt x="3898" y="13487"/>
                </a:lnTo>
                <a:lnTo>
                  <a:pt x="3670" y="8851"/>
                </a:lnTo>
                <a:lnTo>
                  <a:pt x="4673" y="4965"/>
                </a:lnTo>
                <a:lnTo>
                  <a:pt x="4470" y="342"/>
                </a:lnTo>
                <a:lnTo>
                  <a:pt x="3555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9216008" y="381304"/>
            <a:ext cx="10845" cy="21843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9220289" y="405993"/>
            <a:ext cx="5270" cy="8915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9225559" y="417728"/>
            <a:ext cx="4584" cy="4470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9236379" y="423202"/>
            <a:ext cx="8661" cy="21577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9243771" y="439343"/>
            <a:ext cx="9664" cy="7505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9243148" y="382485"/>
            <a:ext cx="85407" cy="75018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9167307" y="460997"/>
            <a:ext cx="31568" cy="31394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9172546" y="492175"/>
            <a:ext cx="22469" cy="39992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9193669" y="509930"/>
            <a:ext cx="30302" cy="25971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9201187" y="540372"/>
            <a:ext cx="18821" cy="36283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9167607" y="577126"/>
            <a:ext cx="35422" cy="25958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9171254" y="586498"/>
            <a:ext cx="19596" cy="14986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9189529" y="589876"/>
            <a:ext cx="24587" cy="21526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9192577" y="590232"/>
            <a:ext cx="28828" cy="23685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9204414" y="614984"/>
            <a:ext cx="32029" cy="24841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9232404" y="624890"/>
            <a:ext cx="14935" cy="16014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9247390" y="615937"/>
            <a:ext cx="13957" cy="10998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9222575" y="609193"/>
            <a:ext cx="15811" cy="6489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9243517" y="556450"/>
            <a:ext cx="12547" cy="44475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9218862" y="563791"/>
            <a:ext cx="24476" cy="28879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9258287" y="593610"/>
            <a:ext cx="19418" cy="23190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9333941" y="233095"/>
            <a:ext cx="27025" cy="52197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9360141" y="211518"/>
            <a:ext cx="22301" cy="58851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9390595" y="210108"/>
            <a:ext cx="6358" cy="50444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9404527" y="231559"/>
            <a:ext cx="7823" cy="34683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9415665" y="248513"/>
            <a:ext cx="5245" cy="23367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9417951" y="258140"/>
            <a:ext cx="11518" cy="33667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8899491" y="186056"/>
            <a:ext cx="832529" cy="456087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9823082" y="163324"/>
            <a:ext cx="777240" cy="540829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 txBox="1"/>
          <p:nvPr/>
        </p:nvSpPr>
        <p:spPr>
          <a:xfrm>
            <a:off x="4089989" y="2905364"/>
            <a:ext cx="20129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b="1">
                <a:latin typeface="Helvetica Neue"/>
                <a:cs typeface="Helvetica Neue"/>
              </a:rPr>
              <a:t>GO</a:t>
            </a:r>
            <a:endParaRPr sz="900">
              <a:latin typeface="Helvetica Neue"/>
              <a:cs typeface="Helvetica Neue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4152267" y="1728009"/>
            <a:ext cx="1294130" cy="1006475"/>
          </a:xfrm>
          <a:custGeom>
            <a:avLst/>
            <a:gdLst/>
            <a:ahLst/>
            <a:cxnLst/>
            <a:rect l="l" t="t" r="r" b="b"/>
            <a:pathLst>
              <a:path w="1294129" h="1006475">
                <a:moveTo>
                  <a:pt x="972299" y="0"/>
                </a:moveTo>
                <a:lnTo>
                  <a:pt x="0" y="0"/>
                </a:lnTo>
                <a:lnTo>
                  <a:pt x="321284" y="473455"/>
                </a:lnTo>
                <a:lnTo>
                  <a:pt x="0" y="1006119"/>
                </a:lnTo>
                <a:lnTo>
                  <a:pt x="972299" y="1006119"/>
                </a:lnTo>
                <a:lnTo>
                  <a:pt x="1293583" y="490372"/>
                </a:lnTo>
                <a:lnTo>
                  <a:pt x="972299" y="0"/>
                </a:lnTo>
                <a:close/>
              </a:path>
            </a:pathLst>
          </a:custGeom>
          <a:solidFill>
            <a:srgbClr val="B9B8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6906604" y="1728009"/>
            <a:ext cx="1294130" cy="1006475"/>
          </a:xfrm>
          <a:custGeom>
            <a:avLst/>
            <a:gdLst/>
            <a:ahLst/>
            <a:cxnLst/>
            <a:rect l="l" t="t" r="r" b="b"/>
            <a:pathLst>
              <a:path w="1294129" h="1006475">
                <a:moveTo>
                  <a:pt x="972299" y="0"/>
                </a:moveTo>
                <a:lnTo>
                  <a:pt x="0" y="0"/>
                </a:lnTo>
                <a:lnTo>
                  <a:pt x="321284" y="473455"/>
                </a:lnTo>
                <a:lnTo>
                  <a:pt x="0" y="1006119"/>
                </a:lnTo>
                <a:lnTo>
                  <a:pt x="972299" y="1006119"/>
                </a:lnTo>
                <a:lnTo>
                  <a:pt x="1293583" y="490372"/>
                </a:lnTo>
                <a:lnTo>
                  <a:pt x="972299" y="0"/>
                </a:lnTo>
                <a:close/>
              </a:path>
            </a:pathLst>
          </a:custGeom>
          <a:solidFill>
            <a:srgbClr val="B9B8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5251693" y="1728009"/>
            <a:ext cx="1824989" cy="1006475"/>
          </a:xfrm>
          <a:custGeom>
            <a:avLst/>
            <a:gdLst/>
            <a:ahLst/>
            <a:cxnLst/>
            <a:rect l="l" t="t" r="r" b="b"/>
            <a:pathLst>
              <a:path w="1824990" h="1006475">
                <a:moveTo>
                  <a:pt x="1503299" y="0"/>
                </a:moveTo>
                <a:lnTo>
                  <a:pt x="0" y="0"/>
                </a:lnTo>
                <a:lnTo>
                  <a:pt x="321284" y="473455"/>
                </a:lnTo>
                <a:lnTo>
                  <a:pt x="0" y="1006119"/>
                </a:lnTo>
                <a:lnTo>
                  <a:pt x="1503299" y="1006119"/>
                </a:lnTo>
                <a:lnTo>
                  <a:pt x="1824583" y="490372"/>
                </a:lnTo>
                <a:lnTo>
                  <a:pt x="1503299" y="0"/>
                </a:lnTo>
                <a:close/>
              </a:path>
            </a:pathLst>
          </a:custGeom>
          <a:solidFill>
            <a:srgbClr val="B9B8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8012419" y="1728009"/>
            <a:ext cx="2166620" cy="1006475"/>
          </a:xfrm>
          <a:custGeom>
            <a:avLst/>
            <a:gdLst/>
            <a:ahLst/>
            <a:cxnLst/>
            <a:rect l="l" t="t" r="r" b="b"/>
            <a:pathLst>
              <a:path w="2166620" h="1006475">
                <a:moveTo>
                  <a:pt x="1845297" y="0"/>
                </a:moveTo>
                <a:lnTo>
                  <a:pt x="0" y="0"/>
                </a:lnTo>
                <a:lnTo>
                  <a:pt x="321271" y="473455"/>
                </a:lnTo>
                <a:lnTo>
                  <a:pt x="0" y="1006119"/>
                </a:lnTo>
                <a:lnTo>
                  <a:pt x="1845297" y="1006119"/>
                </a:lnTo>
                <a:lnTo>
                  <a:pt x="2166581" y="490372"/>
                </a:lnTo>
                <a:lnTo>
                  <a:pt x="1845297" y="0"/>
                </a:lnTo>
                <a:close/>
              </a:path>
            </a:pathLst>
          </a:custGeom>
          <a:solidFill>
            <a:srgbClr val="F59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3994689" y="2770126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405764" h="405764">
                <a:moveTo>
                  <a:pt x="202603" y="0"/>
                </a:moveTo>
                <a:lnTo>
                  <a:pt x="153971" y="5898"/>
                </a:lnTo>
                <a:lnTo>
                  <a:pt x="109571" y="22646"/>
                </a:lnTo>
                <a:lnTo>
                  <a:pt x="70821" y="48827"/>
                </a:lnTo>
                <a:lnTo>
                  <a:pt x="39140" y="83022"/>
                </a:lnTo>
                <a:lnTo>
                  <a:pt x="15945" y="123813"/>
                </a:lnTo>
                <a:lnTo>
                  <a:pt x="2656" y="169781"/>
                </a:lnTo>
                <a:lnTo>
                  <a:pt x="0" y="202603"/>
                </a:lnTo>
                <a:lnTo>
                  <a:pt x="672" y="219194"/>
                </a:lnTo>
                <a:lnTo>
                  <a:pt x="10345" y="266570"/>
                </a:lnTo>
                <a:lnTo>
                  <a:pt x="30395" y="309243"/>
                </a:lnTo>
                <a:lnTo>
                  <a:pt x="59405" y="345795"/>
                </a:lnTo>
                <a:lnTo>
                  <a:pt x="95957" y="374807"/>
                </a:lnTo>
                <a:lnTo>
                  <a:pt x="138631" y="394859"/>
                </a:lnTo>
                <a:lnTo>
                  <a:pt x="186009" y="404533"/>
                </a:lnTo>
                <a:lnTo>
                  <a:pt x="202603" y="405206"/>
                </a:lnTo>
                <a:lnTo>
                  <a:pt x="219194" y="404533"/>
                </a:lnTo>
                <a:lnTo>
                  <a:pt x="266570" y="394859"/>
                </a:lnTo>
                <a:lnTo>
                  <a:pt x="289842" y="385279"/>
                </a:lnTo>
                <a:lnTo>
                  <a:pt x="202603" y="385279"/>
                </a:lnTo>
                <a:lnTo>
                  <a:pt x="187643" y="384673"/>
                </a:lnTo>
                <a:lnTo>
                  <a:pt x="144926" y="375950"/>
                </a:lnTo>
                <a:lnTo>
                  <a:pt x="106450" y="357871"/>
                </a:lnTo>
                <a:lnTo>
                  <a:pt x="73493" y="331712"/>
                </a:lnTo>
                <a:lnTo>
                  <a:pt x="47335" y="298755"/>
                </a:lnTo>
                <a:lnTo>
                  <a:pt x="29255" y="260279"/>
                </a:lnTo>
                <a:lnTo>
                  <a:pt x="20533" y="217562"/>
                </a:lnTo>
                <a:lnTo>
                  <a:pt x="19926" y="202603"/>
                </a:lnTo>
                <a:lnTo>
                  <a:pt x="20533" y="187641"/>
                </a:lnTo>
                <a:lnTo>
                  <a:pt x="29255" y="144923"/>
                </a:lnTo>
                <a:lnTo>
                  <a:pt x="47335" y="106448"/>
                </a:lnTo>
                <a:lnTo>
                  <a:pt x="73493" y="73494"/>
                </a:lnTo>
                <a:lnTo>
                  <a:pt x="106450" y="47341"/>
                </a:lnTo>
                <a:lnTo>
                  <a:pt x="144926" y="29265"/>
                </a:lnTo>
                <a:lnTo>
                  <a:pt x="187643" y="20545"/>
                </a:lnTo>
                <a:lnTo>
                  <a:pt x="202603" y="19939"/>
                </a:lnTo>
                <a:lnTo>
                  <a:pt x="289874" y="19939"/>
                </a:lnTo>
                <a:lnTo>
                  <a:pt x="281387" y="15945"/>
                </a:lnTo>
                <a:lnTo>
                  <a:pt x="266570" y="10345"/>
                </a:lnTo>
                <a:lnTo>
                  <a:pt x="251230" y="5898"/>
                </a:lnTo>
                <a:lnTo>
                  <a:pt x="235421" y="2656"/>
                </a:lnTo>
                <a:lnTo>
                  <a:pt x="219194" y="672"/>
                </a:lnTo>
                <a:lnTo>
                  <a:pt x="202603" y="0"/>
                </a:lnTo>
                <a:close/>
              </a:path>
              <a:path w="405764" h="405764">
                <a:moveTo>
                  <a:pt x="289874" y="19939"/>
                </a:moveTo>
                <a:lnTo>
                  <a:pt x="202603" y="19939"/>
                </a:lnTo>
                <a:lnTo>
                  <a:pt x="217561" y="20545"/>
                </a:lnTo>
                <a:lnTo>
                  <a:pt x="232190" y="22333"/>
                </a:lnTo>
                <a:lnTo>
                  <a:pt x="273633" y="34314"/>
                </a:lnTo>
                <a:lnTo>
                  <a:pt x="310412" y="55224"/>
                </a:lnTo>
                <a:lnTo>
                  <a:pt x="341246" y="83786"/>
                </a:lnTo>
                <a:lnTo>
                  <a:pt x="364856" y="118722"/>
                </a:lnTo>
                <a:lnTo>
                  <a:pt x="379960" y="158754"/>
                </a:lnTo>
                <a:lnTo>
                  <a:pt x="385279" y="202603"/>
                </a:lnTo>
                <a:lnTo>
                  <a:pt x="384673" y="217562"/>
                </a:lnTo>
                <a:lnTo>
                  <a:pt x="375949" y="260279"/>
                </a:lnTo>
                <a:lnTo>
                  <a:pt x="357868" y="298755"/>
                </a:lnTo>
                <a:lnTo>
                  <a:pt x="331708" y="331712"/>
                </a:lnTo>
                <a:lnTo>
                  <a:pt x="298750" y="357871"/>
                </a:lnTo>
                <a:lnTo>
                  <a:pt x="260274" y="375950"/>
                </a:lnTo>
                <a:lnTo>
                  <a:pt x="217561" y="384673"/>
                </a:lnTo>
                <a:lnTo>
                  <a:pt x="202603" y="385279"/>
                </a:lnTo>
                <a:lnTo>
                  <a:pt x="289842" y="385279"/>
                </a:lnTo>
                <a:lnTo>
                  <a:pt x="334379" y="356374"/>
                </a:lnTo>
                <a:lnTo>
                  <a:pt x="366062" y="322177"/>
                </a:lnTo>
                <a:lnTo>
                  <a:pt x="389258" y="281387"/>
                </a:lnTo>
                <a:lnTo>
                  <a:pt x="402549" y="235421"/>
                </a:lnTo>
                <a:lnTo>
                  <a:pt x="405206" y="202603"/>
                </a:lnTo>
                <a:lnTo>
                  <a:pt x="404533" y="186009"/>
                </a:lnTo>
                <a:lnTo>
                  <a:pt x="394859" y="138631"/>
                </a:lnTo>
                <a:lnTo>
                  <a:pt x="374807" y="95957"/>
                </a:lnTo>
                <a:lnTo>
                  <a:pt x="345795" y="59405"/>
                </a:lnTo>
                <a:lnTo>
                  <a:pt x="309243" y="30395"/>
                </a:lnTo>
                <a:lnTo>
                  <a:pt x="295629" y="22646"/>
                </a:lnTo>
                <a:lnTo>
                  <a:pt x="289874" y="19939"/>
                </a:lnTo>
                <a:close/>
              </a:path>
            </a:pathLst>
          </a:custGeom>
          <a:solidFill>
            <a:srgbClr val="F59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4022504" y="2798256"/>
            <a:ext cx="349885" cy="349885"/>
          </a:xfrm>
          <a:custGeom>
            <a:avLst/>
            <a:gdLst/>
            <a:ahLst/>
            <a:cxnLst/>
            <a:rect l="l" t="t" r="r" b="b"/>
            <a:pathLst>
              <a:path w="349885" h="349885">
                <a:moveTo>
                  <a:pt x="162003" y="0"/>
                </a:moveTo>
                <a:lnTo>
                  <a:pt x="120642" y="8169"/>
                </a:lnTo>
                <a:lnTo>
                  <a:pt x="83570" y="25549"/>
                </a:lnTo>
                <a:lnTo>
                  <a:pt x="51713" y="51161"/>
                </a:lnTo>
                <a:lnTo>
                  <a:pt x="26428" y="83863"/>
                </a:lnTo>
                <a:lnTo>
                  <a:pt x="8963" y="122556"/>
                </a:lnTo>
                <a:lnTo>
                  <a:pt x="567" y="166141"/>
                </a:lnTo>
                <a:lnTo>
                  <a:pt x="0" y="181566"/>
                </a:lnTo>
                <a:lnTo>
                  <a:pt x="1189" y="196115"/>
                </a:lnTo>
                <a:lnTo>
                  <a:pt x="11571" y="237427"/>
                </a:lnTo>
                <a:lnTo>
                  <a:pt x="31196" y="274275"/>
                </a:lnTo>
                <a:lnTo>
                  <a:pt x="58574" y="305116"/>
                </a:lnTo>
                <a:lnTo>
                  <a:pt x="92543" y="328839"/>
                </a:lnTo>
                <a:lnTo>
                  <a:pt x="131723" y="344045"/>
                </a:lnTo>
                <a:lnTo>
                  <a:pt x="174788" y="349409"/>
                </a:lnTo>
                <a:lnTo>
                  <a:pt x="181875" y="349267"/>
                </a:lnTo>
                <a:lnTo>
                  <a:pt x="196426" y="348077"/>
                </a:lnTo>
                <a:lnTo>
                  <a:pt x="210620" y="345719"/>
                </a:lnTo>
                <a:lnTo>
                  <a:pt x="222660" y="342683"/>
                </a:lnTo>
                <a:lnTo>
                  <a:pt x="169434" y="342683"/>
                </a:lnTo>
                <a:lnTo>
                  <a:pt x="155328" y="341644"/>
                </a:lnTo>
                <a:lnTo>
                  <a:pt x="115262" y="331766"/>
                </a:lnTo>
                <a:lnTo>
                  <a:pt x="79586" y="312563"/>
                </a:lnTo>
                <a:lnTo>
                  <a:pt x="49604" y="285089"/>
                </a:lnTo>
                <a:lnTo>
                  <a:pt x="26555" y="250256"/>
                </a:lnTo>
                <a:lnTo>
                  <a:pt x="11937" y="209545"/>
                </a:lnTo>
                <a:lnTo>
                  <a:pt x="6861" y="163584"/>
                </a:lnTo>
                <a:lnTo>
                  <a:pt x="8417" y="149137"/>
                </a:lnTo>
                <a:lnTo>
                  <a:pt x="20055" y="108336"/>
                </a:lnTo>
                <a:lnTo>
                  <a:pt x="41040" y="72459"/>
                </a:lnTo>
                <a:lnTo>
                  <a:pt x="69937" y="42940"/>
                </a:lnTo>
                <a:lnTo>
                  <a:pt x="105315" y="21209"/>
                </a:lnTo>
                <a:lnTo>
                  <a:pt x="145741" y="8700"/>
                </a:lnTo>
                <a:lnTo>
                  <a:pt x="174788" y="6191"/>
                </a:lnTo>
                <a:lnTo>
                  <a:pt x="213825" y="6191"/>
                </a:lnTo>
                <a:lnTo>
                  <a:pt x="208924" y="4914"/>
                </a:lnTo>
                <a:lnTo>
                  <a:pt x="193805" y="2168"/>
                </a:lnTo>
                <a:lnTo>
                  <a:pt x="178153" y="514"/>
                </a:lnTo>
                <a:lnTo>
                  <a:pt x="162003" y="0"/>
                </a:lnTo>
                <a:close/>
              </a:path>
              <a:path w="349885" h="349885">
                <a:moveTo>
                  <a:pt x="213825" y="6191"/>
                </a:moveTo>
                <a:lnTo>
                  <a:pt x="174788" y="6191"/>
                </a:lnTo>
                <a:lnTo>
                  <a:pt x="186203" y="6574"/>
                </a:lnTo>
                <a:lnTo>
                  <a:pt x="200607" y="8169"/>
                </a:lnTo>
                <a:lnTo>
                  <a:pt x="241282" y="19899"/>
                </a:lnTo>
                <a:lnTo>
                  <a:pt x="277041" y="40949"/>
                </a:lnTo>
                <a:lnTo>
                  <a:pt x="306459" y="69913"/>
                </a:lnTo>
                <a:lnTo>
                  <a:pt x="328112" y="105383"/>
                </a:lnTo>
                <a:lnTo>
                  <a:pt x="340575" y="145951"/>
                </a:lnTo>
                <a:lnTo>
                  <a:pt x="343074" y="175133"/>
                </a:lnTo>
                <a:lnTo>
                  <a:pt x="342402" y="189584"/>
                </a:lnTo>
                <a:lnTo>
                  <a:pt x="333365" y="230700"/>
                </a:lnTo>
                <a:lnTo>
                  <a:pt x="314758" y="267399"/>
                </a:lnTo>
                <a:lnTo>
                  <a:pt x="287822" y="298315"/>
                </a:lnTo>
                <a:lnTo>
                  <a:pt x="253796" y="322079"/>
                </a:lnTo>
                <a:lnTo>
                  <a:pt x="213920" y="337324"/>
                </a:lnTo>
                <a:lnTo>
                  <a:pt x="169434" y="342683"/>
                </a:lnTo>
                <a:lnTo>
                  <a:pt x="222660" y="342683"/>
                </a:lnTo>
                <a:lnTo>
                  <a:pt x="262845" y="325585"/>
                </a:lnTo>
                <a:lnTo>
                  <a:pt x="295858" y="300624"/>
                </a:lnTo>
                <a:lnTo>
                  <a:pt x="322123" y="268686"/>
                </a:lnTo>
                <a:lnTo>
                  <a:pt x="340314" y="231096"/>
                </a:lnTo>
                <a:lnTo>
                  <a:pt x="349105" y="189182"/>
                </a:lnTo>
                <a:lnTo>
                  <a:pt x="349717" y="174479"/>
                </a:lnTo>
                <a:lnTo>
                  <a:pt x="349135" y="160151"/>
                </a:lnTo>
                <a:lnTo>
                  <a:pt x="340682" y="119245"/>
                </a:lnTo>
                <a:lnTo>
                  <a:pt x="322924" y="82413"/>
                </a:lnTo>
                <a:lnTo>
                  <a:pt x="296826" y="50890"/>
                </a:lnTo>
                <a:lnTo>
                  <a:pt x="263354" y="25910"/>
                </a:lnTo>
                <a:lnTo>
                  <a:pt x="223450" y="8700"/>
                </a:lnTo>
                <a:lnTo>
                  <a:pt x="213825" y="6191"/>
                </a:lnTo>
                <a:close/>
              </a:path>
            </a:pathLst>
          </a:custGeom>
          <a:solidFill>
            <a:srgbClr val="F59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4986087" y="2770126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405764" h="405764">
                <a:moveTo>
                  <a:pt x="202603" y="0"/>
                </a:moveTo>
                <a:lnTo>
                  <a:pt x="153971" y="5898"/>
                </a:lnTo>
                <a:lnTo>
                  <a:pt x="109571" y="22646"/>
                </a:lnTo>
                <a:lnTo>
                  <a:pt x="70821" y="48827"/>
                </a:lnTo>
                <a:lnTo>
                  <a:pt x="39140" y="83022"/>
                </a:lnTo>
                <a:lnTo>
                  <a:pt x="15945" y="123813"/>
                </a:lnTo>
                <a:lnTo>
                  <a:pt x="2656" y="169781"/>
                </a:lnTo>
                <a:lnTo>
                  <a:pt x="0" y="202603"/>
                </a:lnTo>
                <a:lnTo>
                  <a:pt x="672" y="219194"/>
                </a:lnTo>
                <a:lnTo>
                  <a:pt x="10345" y="266570"/>
                </a:lnTo>
                <a:lnTo>
                  <a:pt x="30395" y="309243"/>
                </a:lnTo>
                <a:lnTo>
                  <a:pt x="59405" y="345795"/>
                </a:lnTo>
                <a:lnTo>
                  <a:pt x="95957" y="374807"/>
                </a:lnTo>
                <a:lnTo>
                  <a:pt x="138631" y="394859"/>
                </a:lnTo>
                <a:lnTo>
                  <a:pt x="186009" y="404533"/>
                </a:lnTo>
                <a:lnTo>
                  <a:pt x="202603" y="405206"/>
                </a:lnTo>
                <a:lnTo>
                  <a:pt x="219194" y="404533"/>
                </a:lnTo>
                <a:lnTo>
                  <a:pt x="266570" y="394859"/>
                </a:lnTo>
                <a:lnTo>
                  <a:pt x="289842" y="385279"/>
                </a:lnTo>
                <a:lnTo>
                  <a:pt x="202603" y="385279"/>
                </a:lnTo>
                <a:lnTo>
                  <a:pt x="187643" y="384673"/>
                </a:lnTo>
                <a:lnTo>
                  <a:pt x="144926" y="375950"/>
                </a:lnTo>
                <a:lnTo>
                  <a:pt x="106450" y="357871"/>
                </a:lnTo>
                <a:lnTo>
                  <a:pt x="73493" y="331712"/>
                </a:lnTo>
                <a:lnTo>
                  <a:pt x="47335" y="298755"/>
                </a:lnTo>
                <a:lnTo>
                  <a:pt x="29255" y="260279"/>
                </a:lnTo>
                <a:lnTo>
                  <a:pt x="20533" y="217562"/>
                </a:lnTo>
                <a:lnTo>
                  <a:pt x="19926" y="202603"/>
                </a:lnTo>
                <a:lnTo>
                  <a:pt x="20533" y="187641"/>
                </a:lnTo>
                <a:lnTo>
                  <a:pt x="29255" y="144923"/>
                </a:lnTo>
                <a:lnTo>
                  <a:pt x="47335" y="106448"/>
                </a:lnTo>
                <a:lnTo>
                  <a:pt x="73493" y="73494"/>
                </a:lnTo>
                <a:lnTo>
                  <a:pt x="106450" y="47341"/>
                </a:lnTo>
                <a:lnTo>
                  <a:pt x="144926" y="29265"/>
                </a:lnTo>
                <a:lnTo>
                  <a:pt x="187643" y="20545"/>
                </a:lnTo>
                <a:lnTo>
                  <a:pt x="202603" y="19939"/>
                </a:lnTo>
                <a:lnTo>
                  <a:pt x="289874" y="19939"/>
                </a:lnTo>
                <a:lnTo>
                  <a:pt x="281387" y="15945"/>
                </a:lnTo>
                <a:lnTo>
                  <a:pt x="266570" y="10345"/>
                </a:lnTo>
                <a:lnTo>
                  <a:pt x="251230" y="5898"/>
                </a:lnTo>
                <a:lnTo>
                  <a:pt x="235421" y="2656"/>
                </a:lnTo>
                <a:lnTo>
                  <a:pt x="219194" y="672"/>
                </a:lnTo>
                <a:lnTo>
                  <a:pt x="202603" y="0"/>
                </a:lnTo>
                <a:close/>
              </a:path>
              <a:path w="405764" h="405764">
                <a:moveTo>
                  <a:pt x="289874" y="19939"/>
                </a:moveTo>
                <a:lnTo>
                  <a:pt x="202603" y="19939"/>
                </a:lnTo>
                <a:lnTo>
                  <a:pt x="217561" y="20545"/>
                </a:lnTo>
                <a:lnTo>
                  <a:pt x="232190" y="22333"/>
                </a:lnTo>
                <a:lnTo>
                  <a:pt x="273633" y="34314"/>
                </a:lnTo>
                <a:lnTo>
                  <a:pt x="310412" y="55224"/>
                </a:lnTo>
                <a:lnTo>
                  <a:pt x="341246" y="83786"/>
                </a:lnTo>
                <a:lnTo>
                  <a:pt x="364856" y="118722"/>
                </a:lnTo>
                <a:lnTo>
                  <a:pt x="379960" y="158754"/>
                </a:lnTo>
                <a:lnTo>
                  <a:pt x="385279" y="202603"/>
                </a:lnTo>
                <a:lnTo>
                  <a:pt x="384673" y="217562"/>
                </a:lnTo>
                <a:lnTo>
                  <a:pt x="375949" y="260279"/>
                </a:lnTo>
                <a:lnTo>
                  <a:pt x="357868" y="298755"/>
                </a:lnTo>
                <a:lnTo>
                  <a:pt x="331708" y="331712"/>
                </a:lnTo>
                <a:lnTo>
                  <a:pt x="298750" y="357871"/>
                </a:lnTo>
                <a:lnTo>
                  <a:pt x="260274" y="375950"/>
                </a:lnTo>
                <a:lnTo>
                  <a:pt x="217561" y="384673"/>
                </a:lnTo>
                <a:lnTo>
                  <a:pt x="202603" y="385279"/>
                </a:lnTo>
                <a:lnTo>
                  <a:pt x="289842" y="385279"/>
                </a:lnTo>
                <a:lnTo>
                  <a:pt x="334379" y="356374"/>
                </a:lnTo>
                <a:lnTo>
                  <a:pt x="366062" y="322177"/>
                </a:lnTo>
                <a:lnTo>
                  <a:pt x="389258" y="281387"/>
                </a:lnTo>
                <a:lnTo>
                  <a:pt x="402549" y="235421"/>
                </a:lnTo>
                <a:lnTo>
                  <a:pt x="405206" y="202603"/>
                </a:lnTo>
                <a:lnTo>
                  <a:pt x="404533" y="186009"/>
                </a:lnTo>
                <a:lnTo>
                  <a:pt x="394859" y="138631"/>
                </a:lnTo>
                <a:lnTo>
                  <a:pt x="374807" y="95957"/>
                </a:lnTo>
                <a:lnTo>
                  <a:pt x="345795" y="59405"/>
                </a:lnTo>
                <a:lnTo>
                  <a:pt x="309243" y="30395"/>
                </a:lnTo>
                <a:lnTo>
                  <a:pt x="295629" y="22646"/>
                </a:lnTo>
                <a:lnTo>
                  <a:pt x="289874" y="19939"/>
                </a:lnTo>
                <a:close/>
              </a:path>
            </a:pathLst>
          </a:custGeom>
          <a:solidFill>
            <a:srgbClr val="F59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5013902" y="2798256"/>
            <a:ext cx="349885" cy="349885"/>
          </a:xfrm>
          <a:custGeom>
            <a:avLst/>
            <a:gdLst/>
            <a:ahLst/>
            <a:cxnLst/>
            <a:rect l="l" t="t" r="r" b="b"/>
            <a:pathLst>
              <a:path w="349885" h="349885">
                <a:moveTo>
                  <a:pt x="162003" y="0"/>
                </a:moveTo>
                <a:lnTo>
                  <a:pt x="120642" y="8169"/>
                </a:lnTo>
                <a:lnTo>
                  <a:pt x="83570" y="25549"/>
                </a:lnTo>
                <a:lnTo>
                  <a:pt x="51713" y="51161"/>
                </a:lnTo>
                <a:lnTo>
                  <a:pt x="26428" y="83863"/>
                </a:lnTo>
                <a:lnTo>
                  <a:pt x="8963" y="122556"/>
                </a:lnTo>
                <a:lnTo>
                  <a:pt x="567" y="166141"/>
                </a:lnTo>
                <a:lnTo>
                  <a:pt x="0" y="181566"/>
                </a:lnTo>
                <a:lnTo>
                  <a:pt x="1189" y="196115"/>
                </a:lnTo>
                <a:lnTo>
                  <a:pt x="11571" y="237427"/>
                </a:lnTo>
                <a:lnTo>
                  <a:pt x="31196" y="274275"/>
                </a:lnTo>
                <a:lnTo>
                  <a:pt x="58574" y="305116"/>
                </a:lnTo>
                <a:lnTo>
                  <a:pt x="92543" y="328839"/>
                </a:lnTo>
                <a:lnTo>
                  <a:pt x="131723" y="344045"/>
                </a:lnTo>
                <a:lnTo>
                  <a:pt x="174788" y="349409"/>
                </a:lnTo>
                <a:lnTo>
                  <a:pt x="181875" y="349267"/>
                </a:lnTo>
                <a:lnTo>
                  <a:pt x="196426" y="348077"/>
                </a:lnTo>
                <a:lnTo>
                  <a:pt x="210620" y="345719"/>
                </a:lnTo>
                <a:lnTo>
                  <a:pt x="222660" y="342683"/>
                </a:lnTo>
                <a:lnTo>
                  <a:pt x="169434" y="342683"/>
                </a:lnTo>
                <a:lnTo>
                  <a:pt x="155328" y="341644"/>
                </a:lnTo>
                <a:lnTo>
                  <a:pt x="115262" y="331766"/>
                </a:lnTo>
                <a:lnTo>
                  <a:pt x="79586" y="312563"/>
                </a:lnTo>
                <a:lnTo>
                  <a:pt x="49604" y="285089"/>
                </a:lnTo>
                <a:lnTo>
                  <a:pt x="26555" y="250256"/>
                </a:lnTo>
                <a:lnTo>
                  <a:pt x="11937" y="209545"/>
                </a:lnTo>
                <a:lnTo>
                  <a:pt x="6861" y="163584"/>
                </a:lnTo>
                <a:lnTo>
                  <a:pt x="8417" y="149137"/>
                </a:lnTo>
                <a:lnTo>
                  <a:pt x="20055" y="108336"/>
                </a:lnTo>
                <a:lnTo>
                  <a:pt x="41040" y="72459"/>
                </a:lnTo>
                <a:lnTo>
                  <a:pt x="69937" y="42940"/>
                </a:lnTo>
                <a:lnTo>
                  <a:pt x="105315" y="21209"/>
                </a:lnTo>
                <a:lnTo>
                  <a:pt x="145741" y="8700"/>
                </a:lnTo>
                <a:lnTo>
                  <a:pt x="174788" y="6191"/>
                </a:lnTo>
                <a:lnTo>
                  <a:pt x="213825" y="6191"/>
                </a:lnTo>
                <a:lnTo>
                  <a:pt x="208924" y="4914"/>
                </a:lnTo>
                <a:lnTo>
                  <a:pt x="193805" y="2168"/>
                </a:lnTo>
                <a:lnTo>
                  <a:pt x="178153" y="514"/>
                </a:lnTo>
                <a:lnTo>
                  <a:pt x="162003" y="0"/>
                </a:lnTo>
                <a:close/>
              </a:path>
              <a:path w="349885" h="349885">
                <a:moveTo>
                  <a:pt x="213825" y="6191"/>
                </a:moveTo>
                <a:lnTo>
                  <a:pt x="174788" y="6191"/>
                </a:lnTo>
                <a:lnTo>
                  <a:pt x="186203" y="6574"/>
                </a:lnTo>
                <a:lnTo>
                  <a:pt x="200607" y="8169"/>
                </a:lnTo>
                <a:lnTo>
                  <a:pt x="241282" y="19899"/>
                </a:lnTo>
                <a:lnTo>
                  <a:pt x="277041" y="40949"/>
                </a:lnTo>
                <a:lnTo>
                  <a:pt x="306459" y="69913"/>
                </a:lnTo>
                <a:lnTo>
                  <a:pt x="328112" y="105383"/>
                </a:lnTo>
                <a:lnTo>
                  <a:pt x="340575" y="145951"/>
                </a:lnTo>
                <a:lnTo>
                  <a:pt x="343074" y="175133"/>
                </a:lnTo>
                <a:lnTo>
                  <a:pt x="342402" y="189584"/>
                </a:lnTo>
                <a:lnTo>
                  <a:pt x="333365" y="230700"/>
                </a:lnTo>
                <a:lnTo>
                  <a:pt x="314758" y="267399"/>
                </a:lnTo>
                <a:lnTo>
                  <a:pt x="287822" y="298315"/>
                </a:lnTo>
                <a:lnTo>
                  <a:pt x="253796" y="322079"/>
                </a:lnTo>
                <a:lnTo>
                  <a:pt x="213920" y="337324"/>
                </a:lnTo>
                <a:lnTo>
                  <a:pt x="169434" y="342683"/>
                </a:lnTo>
                <a:lnTo>
                  <a:pt x="222660" y="342683"/>
                </a:lnTo>
                <a:lnTo>
                  <a:pt x="262845" y="325585"/>
                </a:lnTo>
                <a:lnTo>
                  <a:pt x="295858" y="300624"/>
                </a:lnTo>
                <a:lnTo>
                  <a:pt x="322123" y="268686"/>
                </a:lnTo>
                <a:lnTo>
                  <a:pt x="340314" y="231096"/>
                </a:lnTo>
                <a:lnTo>
                  <a:pt x="349105" y="189182"/>
                </a:lnTo>
                <a:lnTo>
                  <a:pt x="349717" y="174479"/>
                </a:lnTo>
                <a:lnTo>
                  <a:pt x="349135" y="160151"/>
                </a:lnTo>
                <a:lnTo>
                  <a:pt x="340682" y="119245"/>
                </a:lnTo>
                <a:lnTo>
                  <a:pt x="322924" y="82413"/>
                </a:lnTo>
                <a:lnTo>
                  <a:pt x="296826" y="50890"/>
                </a:lnTo>
                <a:lnTo>
                  <a:pt x="263354" y="25910"/>
                </a:lnTo>
                <a:lnTo>
                  <a:pt x="223450" y="8700"/>
                </a:lnTo>
                <a:lnTo>
                  <a:pt x="213825" y="6191"/>
                </a:lnTo>
                <a:close/>
              </a:path>
            </a:pathLst>
          </a:custGeom>
          <a:solidFill>
            <a:srgbClr val="F59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7737037" y="2770126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405765" h="405764">
                <a:moveTo>
                  <a:pt x="202603" y="0"/>
                </a:moveTo>
                <a:lnTo>
                  <a:pt x="153971" y="5898"/>
                </a:lnTo>
                <a:lnTo>
                  <a:pt x="109571" y="22646"/>
                </a:lnTo>
                <a:lnTo>
                  <a:pt x="70821" y="48827"/>
                </a:lnTo>
                <a:lnTo>
                  <a:pt x="39140" y="83022"/>
                </a:lnTo>
                <a:lnTo>
                  <a:pt x="15945" y="123813"/>
                </a:lnTo>
                <a:lnTo>
                  <a:pt x="2656" y="169781"/>
                </a:lnTo>
                <a:lnTo>
                  <a:pt x="0" y="202603"/>
                </a:lnTo>
                <a:lnTo>
                  <a:pt x="672" y="219194"/>
                </a:lnTo>
                <a:lnTo>
                  <a:pt x="10345" y="266570"/>
                </a:lnTo>
                <a:lnTo>
                  <a:pt x="30395" y="309243"/>
                </a:lnTo>
                <a:lnTo>
                  <a:pt x="59405" y="345795"/>
                </a:lnTo>
                <a:lnTo>
                  <a:pt x="95957" y="374807"/>
                </a:lnTo>
                <a:lnTo>
                  <a:pt x="138631" y="394859"/>
                </a:lnTo>
                <a:lnTo>
                  <a:pt x="186009" y="404533"/>
                </a:lnTo>
                <a:lnTo>
                  <a:pt x="202603" y="405206"/>
                </a:lnTo>
                <a:lnTo>
                  <a:pt x="219194" y="404533"/>
                </a:lnTo>
                <a:lnTo>
                  <a:pt x="266570" y="394859"/>
                </a:lnTo>
                <a:lnTo>
                  <a:pt x="289842" y="385279"/>
                </a:lnTo>
                <a:lnTo>
                  <a:pt x="202603" y="385279"/>
                </a:lnTo>
                <a:lnTo>
                  <a:pt x="187643" y="384673"/>
                </a:lnTo>
                <a:lnTo>
                  <a:pt x="144926" y="375950"/>
                </a:lnTo>
                <a:lnTo>
                  <a:pt x="106450" y="357871"/>
                </a:lnTo>
                <a:lnTo>
                  <a:pt x="73493" y="331712"/>
                </a:lnTo>
                <a:lnTo>
                  <a:pt x="47335" y="298755"/>
                </a:lnTo>
                <a:lnTo>
                  <a:pt x="29255" y="260279"/>
                </a:lnTo>
                <a:lnTo>
                  <a:pt x="20533" y="217562"/>
                </a:lnTo>
                <a:lnTo>
                  <a:pt x="19926" y="202603"/>
                </a:lnTo>
                <a:lnTo>
                  <a:pt x="20533" y="187641"/>
                </a:lnTo>
                <a:lnTo>
                  <a:pt x="29255" y="144923"/>
                </a:lnTo>
                <a:lnTo>
                  <a:pt x="47335" y="106448"/>
                </a:lnTo>
                <a:lnTo>
                  <a:pt x="73493" y="73494"/>
                </a:lnTo>
                <a:lnTo>
                  <a:pt x="106450" y="47341"/>
                </a:lnTo>
                <a:lnTo>
                  <a:pt x="144926" y="29265"/>
                </a:lnTo>
                <a:lnTo>
                  <a:pt x="187643" y="20545"/>
                </a:lnTo>
                <a:lnTo>
                  <a:pt x="202603" y="19939"/>
                </a:lnTo>
                <a:lnTo>
                  <a:pt x="289874" y="19939"/>
                </a:lnTo>
                <a:lnTo>
                  <a:pt x="281387" y="15945"/>
                </a:lnTo>
                <a:lnTo>
                  <a:pt x="266570" y="10345"/>
                </a:lnTo>
                <a:lnTo>
                  <a:pt x="251230" y="5898"/>
                </a:lnTo>
                <a:lnTo>
                  <a:pt x="235421" y="2656"/>
                </a:lnTo>
                <a:lnTo>
                  <a:pt x="219194" y="672"/>
                </a:lnTo>
                <a:lnTo>
                  <a:pt x="202603" y="0"/>
                </a:lnTo>
                <a:close/>
              </a:path>
              <a:path w="405765" h="405764">
                <a:moveTo>
                  <a:pt x="289874" y="19939"/>
                </a:moveTo>
                <a:lnTo>
                  <a:pt x="202603" y="19939"/>
                </a:lnTo>
                <a:lnTo>
                  <a:pt x="217561" y="20545"/>
                </a:lnTo>
                <a:lnTo>
                  <a:pt x="232190" y="22333"/>
                </a:lnTo>
                <a:lnTo>
                  <a:pt x="273633" y="34314"/>
                </a:lnTo>
                <a:lnTo>
                  <a:pt x="310412" y="55224"/>
                </a:lnTo>
                <a:lnTo>
                  <a:pt x="341246" y="83786"/>
                </a:lnTo>
                <a:lnTo>
                  <a:pt x="364856" y="118722"/>
                </a:lnTo>
                <a:lnTo>
                  <a:pt x="379960" y="158754"/>
                </a:lnTo>
                <a:lnTo>
                  <a:pt x="385279" y="202603"/>
                </a:lnTo>
                <a:lnTo>
                  <a:pt x="384673" y="217562"/>
                </a:lnTo>
                <a:lnTo>
                  <a:pt x="375949" y="260279"/>
                </a:lnTo>
                <a:lnTo>
                  <a:pt x="357868" y="298755"/>
                </a:lnTo>
                <a:lnTo>
                  <a:pt x="331708" y="331712"/>
                </a:lnTo>
                <a:lnTo>
                  <a:pt x="298750" y="357871"/>
                </a:lnTo>
                <a:lnTo>
                  <a:pt x="260274" y="375950"/>
                </a:lnTo>
                <a:lnTo>
                  <a:pt x="217561" y="384673"/>
                </a:lnTo>
                <a:lnTo>
                  <a:pt x="202603" y="385279"/>
                </a:lnTo>
                <a:lnTo>
                  <a:pt x="289842" y="385279"/>
                </a:lnTo>
                <a:lnTo>
                  <a:pt x="334379" y="356374"/>
                </a:lnTo>
                <a:lnTo>
                  <a:pt x="366062" y="322177"/>
                </a:lnTo>
                <a:lnTo>
                  <a:pt x="389258" y="281387"/>
                </a:lnTo>
                <a:lnTo>
                  <a:pt x="402549" y="235421"/>
                </a:lnTo>
                <a:lnTo>
                  <a:pt x="405206" y="202603"/>
                </a:lnTo>
                <a:lnTo>
                  <a:pt x="404533" y="186009"/>
                </a:lnTo>
                <a:lnTo>
                  <a:pt x="394859" y="138631"/>
                </a:lnTo>
                <a:lnTo>
                  <a:pt x="374807" y="95957"/>
                </a:lnTo>
                <a:lnTo>
                  <a:pt x="345795" y="59405"/>
                </a:lnTo>
                <a:lnTo>
                  <a:pt x="309243" y="30395"/>
                </a:lnTo>
                <a:lnTo>
                  <a:pt x="295629" y="22646"/>
                </a:lnTo>
                <a:lnTo>
                  <a:pt x="289874" y="19939"/>
                </a:lnTo>
                <a:close/>
              </a:path>
            </a:pathLst>
          </a:custGeom>
          <a:solidFill>
            <a:srgbClr val="F59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7764851" y="2798256"/>
            <a:ext cx="349885" cy="349885"/>
          </a:xfrm>
          <a:custGeom>
            <a:avLst/>
            <a:gdLst/>
            <a:ahLst/>
            <a:cxnLst/>
            <a:rect l="l" t="t" r="r" b="b"/>
            <a:pathLst>
              <a:path w="349884" h="349885">
                <a:moveTo>
                  <a:pt x="162003" y="0"/>
                </a:moveTo>
                <a:lnTo>
                  <a:pt x="120642" y="8169"/>
                </a:lnTo>
                <a:lnTo>
                  <a:pt x="83570" y="25549"/>
                </a:lnTo>
                <a:lnTo>
                  <a:pt x="51713" y="51161"/>
                </a:lnTo>
                <a:lnTo>
                  <a:pt x="26428" y="83863"/>
                </a:lnTo>
                <a:lnTo>
                  <a:pt x="8963" y="122556"/>
                </a:lnTo>
                <a:lnTo>
                  <a:pt x="567" y="166141"/>
                </a:lnTo>
                <a:lnTo>
                  <a:pt x="0" y="181566"/>
                </a:lnTo>
                <a:lnTo>
                  <a:pt x="1189" y="196115"/>
                </a:lnTo>
                <a:lnTo>
                  <a:pt x="11571" y="237427"/>
                </a:lnTo>
                <a:lnTo>
                  <a:pt x="31196" y="274275"/>
                </a:lnTo>
                <a:lnTo>
                  <a:pt x="58574" y="305116"/>
                </a:lnTo>
                <a:lnTo>
                  <a:pt x="92543" y="328839"/>
                </a:lnTo>
                <a:lnTo>
                  <a:pt x="131723" y="344045"/>
                </a:lnTo>
                <a:lnTo>
                  <a:pt x="174788" y="349409"/>
                </a:lnTo>
                <a:lnTo>
                  <a:pt x="181875" y="349267"/>
                </a:lnTo>
                <a:lnTo>
                  <a:pt x="196426" y="348077"/>
                </a:lnTo>
                <a:lnTo>
                  <a:pt x="210620" y="345719"/>
                </a:lnTo>
                <a:lnTo>
                  <a:pt x="222660" y="342683"/>
                </a:lnTo>
                <a:lnTo>
                  <a:pt x="169434" y="342683"/>
                </a:lnTo>
                <a:lnTo>
                  <a:pt x="155328" y="341644"/>
                </a:lnTo>
                <a:lnTo>
                  <a:pt x="115262" y="331766"/>
                </a:lnTo>
                <a:lnTo>
                  <a:pt x="79586" y="312563"/>
                </a:lnTo>
                <a:lnTo>
                  <a:pt x="49604" y="285089"/>
                </a:lnTo>
                <a:lnTo>
                  <a:pt x="26555" y="250256"/>
                </a:lnTo>
                <a:lnTo>
                  <a:pt x="11937" y="209545"/>
                </a:lnTo>
                <a:lnTo>
                  <a:pt x="6861" y="163584"/>
                </a:lnTo>
                <a:lnTo>
                  <a:pt x="8417" y="149137"/>
                </a:lnTo>
                <a:lnTo>
                  <a:pt x="20055" y="108336"/>
                </a:lnTo>
                <a:lnTo>
                  <a:pt x="41040" y="72459"/>
                </a:lnTo>
                <a:lnTo>
                  <a:pt x="69937" y="42940"/>
                </a:lnTo>
                <a:lnTo>
                  <a:pt x="105315" y="21209"/>
                </a:lnTo>
                <a:lnTo>
                  <a:pt x="145741" y="8700"/>
                </a:lnTo>
                <a:lnTo>
                  <a:pt x="174788" y="6191"/>
                </a:lnTo>
                <a:lnTo>
                  <a:pt x="213825" y="6191"/>
                </a:lnTo>
                <a:lnTo>
                  <a:pt x="208924" y="4914"/>
                </a:lnTo>
                <a:lnTo>
                  <a:pt x="193805" y="2168"/>
                </a:lnTo>
                <a:lnTo>
                  <a:pt x="178153" y="514"/>
                </a:lnTo>
                <a:lnTo>
                  <a:pt x="162003" y="0"/>
                </a:lnTo>
                <a:close/>
              </a:path>
              <a:path w="349884" h="349885">
                <a:moveTo>
                  <a:pt x="213825" y="6191"/>
                </a:moveTo>
                <a:lnTo>
                  <a:pt x="174788" y="6191"/>
                </a:lnTo>
                <a:lnTo>
                  <a:pt x="186203" y="6574"/>
                </a:lnTo>
                <a:lnTo>
                  <a:pt x="200607" y="8169"/>
                </a:lnTo>
                <a:lnTo>
                  <a:pt x="241282" y="19899"/>
                </a:lnTo>
                <a:lnTo>
                  <a:pt x="277041" y="40949"/>
                </a:lnTo>
                <a:lnTo>
                  <a:pt x="306459" y="69913"/>
                </a:lnTo>
                <a:lnTo>
                  <a:pt x="328112" y="105383"/>
                </a:lnTo>
                <a:lnTo>
                  <a:pt x="340575" y="145951"/>
                </a:lnTo>
                <a:lnTo>
                  <a:pt x="343074" y="175133"/>
                </a:lnTo>
                <a:lnTo>
                  <a:pt x="342402" y="189584"/>
                </a:lnTo>
                <a:lnTo>
                  <a:pt x="333365" y="230700"/>
                </a:lnTo>
                <a:lnTo>
                  <a:pt x="314758" y="267399"/>
                </a:lnTo>
                <a:lnTo>
                  <a:pt x="287822" y="298315"/>
                </a:lnTo>
                <a:lnTo>
                  <a:pt x="253796" y="322079"/>
                </a:lnTo>
                <a:lnTo>
                  <a:pt x="213920" y="337324"/>
                </a:lnTo>
                <a:lnTo>
                  <a:pt x="169434" y="342683"/>
                </a:lnTo>
                <a:lnTo>
                  <a:pt x="222660" y="342683"/>
                </a:lnTo>
                <a:lnTo>
                  <a:pt x="262845" y="325585"/>
                </a:lnTo>
                <a:lnTo>
                  <a:pt x="295858" y="300624"/>
                </a:lnTo>
                <a:lnTo>
                  <a:pt x="322123" y="268686"/>
                </a:lnTo>
                <a:lnTo>
                  <a:pt x="340314" y="231096"/>
                </a:lnTo>
                <a:lnTo>
                  <a:pt x="349105" y="189182"/>
                </a:lnTo>
                <a:lnTo>
                  <a:pt x="349717" y="174479"/>
                </a:lnTo>
                <a:lnTo>
                  <a:pt x="349135" y="160151"/>
                </a:lnTo>
                <a:lnTo>
                  <a:pt x="340682" y="119245"/>
                </a:lnTo>
                <a:lnTo>
                  <a:pt x="322924" y="82413"/>
                </a:lnTo>
                <a:lnTo>
                  <a:pt x="296826" y="50890"/>
                </a:lnTo>
                <a:lnTo>
                  <a:pt x="263354" y="25910"/>
                </a:lnTo>
                <a:lnTo>
                  <a:pt x="223450" y="8700"/>
                </a:lnTo>
                <a:lnTo>
                  <a:pt x="213825" y="6191"/>
                </a:lnTo>
                <a:close/>
              </a:path>
            </a:pathLst>
          </a:custGeom>
          <a:solidFill>
            <a:srgbClr val="F59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9678982" y="2770126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405765" h="405764">
                <a:moveTo>
                  <a:pt x="202603" y="0"/>
                </a:moveTo>
                <a:lnTo>
                  <a:pt x="153971" y="5898"/>
                </a:lnTo>
                <a:lnTo>
                  <a:pt x="109571" y="22646"/>
                </a:lnTo>
                <a:lnTo>
                  <a:pt x="70821" y="48827"/>
                </a:lnTo>
                <a:lnTo>
                  <a:pt x="39140" y="83022"/>
                </a:lnTo>
                <a:lnTo>
                  <a:pt x="15945" y="123813"/>
                </a:lnTo>
                <a:lnTo>
                  <a:pt x="2656" y="169781"/>
                </a:lnTo>
                <a:lnTo>
                  <a:pt x="0" y="202603"/>
                </a:lnTo>
                <a:lnTo>
                  <a:pt x="672" y="219194"/>
                </a:lnTo>
                <a:lnTo>
                  <a:pt x="10345" y="266570"/>
                </a:lnTo>
                <a:lnTo>
                  <a:pt x="30395" y="309243"/>
                </a:lnTo>
                <a:lnTo>
                  <a:pt x="59405" y="345795"/>
                </a:lnTo>
                <a:lnTo>
                  <a:pt x="95957" y="374807"/>
                </a:lnTo>
                <a:lnTo>
                  <a:pt x="138631" y="394859"/>
                </a:lnTo>
                <a:lnTo>
                  <a:pt x="186009" y="404533"/>
                </a:lnTo>
                <a:lnTo>
                  <a:pt x="202603" y="405206"/>
                </a:lnTo>
                <a:lnTo>
                  <a:pt x="219194" y="404533"/>
                </a:lnTo>
                <a:lnTo>
                  <a:pt x="266570" y="394859"/>
                </a:lnTo>
                <a:lnTo>
                  <a:pt x="289842" y="385279"/>
                </a:lnTo>
                <a:lnTo>
                  <a:pt x="202603" y="385279"/>
                </a:lnTo>
                <a:lnTo>
                  <a:pt x="187643" y="384673"/>
                </a:lnTo>
                <a:lnTo>
                  <a:pt x="144926" y="375950"/>
                </a:lnTo>
                <a:lnTo>
                  <a:pt x="106450" y="357871"/>
                </a:lnTo>
                <a:lnTo>
                  <a:pt x="73493" y="331712"/>
                </a:lnTo>
                <a:lnTo>
                  <a:pt x="47335" y="298755"/>
                </a:lnTo>
                <a:lnTo>
                  <a:pt x="29255" y="260279"/>
                </a:lnTo>
                <a:lnTo>
                  <a:pt x="20533" y="217562"/>
                </a:lnTo>
                <a:lnTo>
                  <a:pt x="19926" y="202603"/>
                </a:lnTo>
                <a:lnTo>
                  <a:pt x="20533" y="187641"/>
                </a:lnTo>
                <a:lnTo>
                  <a:pt x="29255" y="144923"/>
                </a:lnTo>
                <a:lnTo>
                  <a:pt x="47335" y="106448"/>
                </a:lnTo>
                <a:lnTo>
                  <a:pt x="73493" y="73494"/>
                </a:lnTo>
                <a:lnTo>
                  <a:pt x="106450" y="47341"/>
                </a:lnTo>
                <a:lnTo>
                  <a:pt x="144926" y="29265"/>
                </a:lnTo>
                <a:lnTo>
                  <a:pt x="187643" y="20545"/>
                </a:lnTo>
                <a:lnTo>
                  <a:pt x="202603" y="19939"/>
                </a:lnTo>
                <a:lnTo>
                  <a:pt x="289874" y="19939"/>
                </a:lnTo>
                <a:lnTo>
                  <a:pt x="281387" y="15945"/>
                </a:lnTo>
                <a:lnTo>
                  <a:pt x="266570" y="10345"/>
                </a:lnTo>
                <a:lnTo>
                  <a:pt x="251230" y="5898"/>
                </a:lnTo>
                <a:lnTo>
                  <a:pt x="235421" y="2656"/>
                </a:lnTo>
                <a:lnTo>
                  <a:pt x="219194" y="672"/>
                </a:lnTo>
                <a:lnTo>
                  <a:pt x="202603" y="0"/>
                </a:lnTo>
                <a:close/>
              </a:path>
              <a:path w="405765" h="405764">
                <a:moveTo>
                  <a:pt x="289874" y="19939"/>
                </a:moveTo>
                <a:lnTo>
                  <a:pt x="202603" y="19939"/>
                </a:lnTo>
                <a:lnTo>
                  <a:pt x="217562" y="20545"/>
                </a:lnTo>
                <a:lnTo>
                  <a:pt x="232193" y="22333"/>
                </a:lnTo>
                <a:lnTo>
                  <a:pt x="273639" y="34314"/>
                </a:lnTo>
                <a:lnTo>
                  <a:pt x="310417" y="55224"/>
                </a:lnTo>
                <a:lnTo>
                  <a:pt x="341250" y="83786"/>
                </a:lnTo>
                <a:lnTo>
                  <a:pt x="364858" y="118722"/>
                </a:lnTo>
                <a:lnTo>
                  <a:pt x="379961" y="158754"/>
                </a:lnTo>
                <a:lnTo>
                  <a:pt x="385279" y="202603"/>
                </a:lnTo>
                <a:lnTo>
                  <a:pt x="384673" y="217562"/>
                </a:lnTo>
                <a:lnTo>
                  <a:pt x="375950" y="260279"/>
                </a:lnTo>
                <a:lnTo>
                  <a:pt x="357871" y="298755"/>
                </a:lnTo>
                <a:lnTo>
                  <a:pt x="331712" y="331712"/>
                </a:lnTo>
                <a:lnTo>
                  <a:pt x="298755" y="357871"/>
                </a:lnTo>
                <a:lnTo>
                  <a:pt x="260279" y="375950"/>
                </a:lnTo>
                <a:lnTo>
                  <a:pt x="217562" y="384673"/>
                </a:lnTo>
                <a:lnTo>
                  <a:pt x="202603" y="385279"/>
                </a:lnTo>
                <a:lnTo>
                  <a:pt x="289842" y="385279"/>
                </a:lnTo>
                <a:lnTo>
                  <a:pt x="334379" y="356374"/>
                </a:lnTo>
                <a:lnTo>
                  <a:pt x="366062" y="322177"/>
                </a:lnTo>
                <a:lnTo>
                  <a:pt x="389258" y="281387"/>
                </a:lnTo>
                <a:lnTo>
                  <a:pt x="402549" y="235421"/>
                </a:lnTo>
                <a:lnTo>
                  <a:pt x="405206" y="202603"/>
                </a:lnTo>
                <a:lnTo>
                  <a:pt x="404533" y="186009"/>
                </a:lnTo>
                <a:lnTo>
                  <a:pt x="394859" y="138631"/>
                </a:lnTo>
                <a:lnTo>
                  <a:pt x="374807" y="95957"/>
                </a:lnTo>
                <a:lnTo>
                  <a:pt x="345795" y="59405"/>
                </a:lnTo>
                <a:lnTo>
                  <a:pt x="309243" y="30395"/>
                </a:lnTo>
                <a:lnTo>
                  <a:pt x="295629" y="22646"/>
                </a:lnTo>
                <a:lnTo>
                  <a:pt x="289874" y="19939"/>
                </a:lnTo>
                <a:close/>
              </a:path>
            </a:pathLst>
          </a:custGeom>
          <a:solidFill>
            <a:srgbClr val="F59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9706797" y="2798256"/>
            <a:ext cx="349885" cy="349885"/>
          </a:xfrm>
          <a:custGeom>
            <a:avLst/>
            <a:gdLst/>
            <a:ahLst/>
            <a:cxnLst/>
            <a:rect l="l" t="t" r="r" b="b"/>
            <a:pathLst>
              <a:path w="349884" h="349885">
                <a:moveTo>
                  <a:pt x="162003" y="0"/>
                </a:moveTo>
                <a:lnTo>
                  <a:pt x="120642" y="8169"/>
                </a:lnTo>
                <a:lnTo>
                  <a:pt x="83570" y="25549"/>
                </a:lnTo>
                <a:lnTo>
                  <a:pt x="51713" y="51161"/>
                </a:lnTo>
                <a:lnTo>
                  <a:pt x="26428" y="83863"/>
                </a:lnTo>
                <a:lnTo>
                  <a:pt x="8963" y="122556"/>
                </a:lnTo>
                <a:lnTo>
                  <a:pt x="567" y="166141"/>
                </a:lnTo>
                <a:lnTo>
                  <a:pt x="0" y="181566"/>
                </a:lnTo>
                <a:lnTo>
                  <a:pt x="1189" y="196115"/>
                </a:lnTo>
                <a:lnTo>
                  <a:pt x="11571" y="237427"/>
                </a:lnTo>
                <a:lnTo>
                  <a:pt x="31196" y="274275"/>
                </a:lnTo>
                <a:lnTo>
                  <a:pt x="58574" y="305116"/>
                </a:lnTo>
                <a:lnTo>
                  <a:pt x="92543" y="328839"/>
                </a:lnTo>
                <a:lnTo>
                  <a:pt x="131723" y="344045"/>
                </a:lnTo>
                <a:lnTo>
                  <a:pt x="174788" y="349409"/>
                </a:lnTo>
                <a:lnTo>
                  <a:pt x="181875" y="349267"/>
                </a:lnTo>
                <a:lnTo>
                  <a:pt x="196426" y="348077"/>
                </a:lnTo>
                <a:lnTo>
                  <a:pt x="210620" y="345719"/>
                </a:lnTo>
                <a:lnTo>
                  <a:pt x="222660" y="342683"/>
                </a:lnTo>
                <a:lnTo>
                  <a:pt x="169434" y="342683"/>
                </a:lnTo>
                <a:lnTo>
                  <a:pt x="155328" y="341644"/>
                </a:lnTo>
                <a:lnTo>
                  <a:pt x="115262" y="331766"/>
                </a:lnTo>
                <a:lnTo>
                  <a:pt x="79586" y="312563"/>
                </a:lnTo>
                <a:lnTo>
                  <a:pt x="49604" y="285089"/>
                </a:lnTo>
                <a:lnTo>
                  <a:pt x="26555" y="250256"/>
                </a:lnTo>
                <a:lnTo>
                  <a:pt x="11937" y="209545"/>
                </a:lnTo>
                <a:lnTo>
                  <a:pt x="6861" y="163584"/>
                </a:lnTo>
                <a:lnTo>
                  <a:pt x="8417" y="149137"/>
                </a:lnTo>
                <a:lnTo>
                  <a:pt x="20055" y="108336"/>
                </a:lnTo>
                <a:lnTo>
                  <a:pt x="41040" y="72459"/>
                </a:lnTo>
                <a:lnTo>
                  <a:pt x="69937" y="42940"/>
                </a:lnTo>
                <a:lnTo>
                  <a:pt x="105315" y="21209"/>
                </a:lnTo>
                <a:lnTo>
                  <a:pt x="145741" y="8700"/>
                </a:lnTo>
                <a:lnTo>
                  <a:pt x="174788" y="6191"/>
                </a:lnTo>
                <a:lnTo>
                  <a:pt x="213825" y="6191"/>
                </a:lnTo>
                <a:lnTo>
                  <a:pt x="208924" y="4914"/>
                </a:lnTo>
                <a:lnTo>
                  <a:pt x="193805" y="2168"/>
                </a:lnTo>
                <a:lnTo>
                  <a:pt x="178153" y="514"/>
                </a:lnTo>
                <a:lnTo>
                  <a:pt x="162003" y="0"/>
                </a:lnTo>
                <a:close/>
              </a:path>
              <a:path w="349884" h="349885">
                <a:moveTo>
                  <a:pt x="213825" y="6191"/>
                </a:moveTo>
                <a:lnTo>
                  <a:pt x="174788" y="6191"/>
                </a:lnTo>
                <a:lnTo>
                  <a:pt x="186203" y="6574"/>
                </a:lnTo>
                <a:lnTo>
                  <a:pt x="200607" y="8169"/>
                </a:lnTo>
                <a:lnTo>
                  <a:pt x="241282" y="19899"/>
                </a:lnTo>
                <a:lnTo>
                  <a:pt x="277041" y="40949"/>
                </a:lnTo>
                <a:lnTo>
                  <a:pt x="306459" y="69913"/>
                </a:lnTo>
                <a:lnTo>
                  <a:pt x="328112" y="105383"/>
                </a:lnTo>
                <a:lnTo>
                  <a:pt x="340575" y="145951"/>
                </a:lnTo>
                <a:lnTo>
                  <a:pt x="343074" y="175133"/>
                </a:lnTo>
                <a:lnTo>
                  <a:pt x="342402" y="189584"/>
                </a:lnTo>
                <a:lnTo>
                  <a:pt x="333365" y="230700"/>
                </a:lnTo>
                <a:lnTo>
                  <a:pt x="314758" y="267399"/>
                </a:lnTo>
                <a:lnTo>
                  <a:pt x="287822" y="298315"/>
                </a:lnTo>
                <a:lnTo>
                  <a:pt x="253796" y="322079"/>
                </a:lnTo>
                <a:lnTo>
                  <a:pt x="213920" y="337324"/>
                </a:lnTo>
                <a:lnTo>
                  <a:pt x="169434" y="342683"/>
                </a:lnTo>
                <a:lnTo>
                  <a:pt x="222660" y="342683"/>
                </a:lnTo>
                <a:lnTo>
                  <a:pt x="262845" y="325585"/>
                </a:lnTo>
                <a:lnTo>
                  <a:pt x="295858" y="300624"/>
                </a:lnTo>
                <a:lnTo>
                  <a:pt x="322123" y="268686"/>
                </a:lnTo>
                <a:lnTo>
                  <a:pt x="340314" y="231096"/>
                </a:lnTo>
                <a:lnTo>
                  <a:pt x="349105" y="189182"/>
                </a:lnTo>
                <a:lnTo>
                  <a:pt x="349717" y="174479"/>
                </a:lnTo>
                <a:lnTo>
                  <a:pt x="349135" y="160151"/>
                </a:lnTo>
                <a:lnTo>
                  <a:pt x="340682" y="119245"/>
                </a:lnTo>
                <a:lnTo>
                  <a:pt x="322924" y="82413"/>
                </a:lnTo>
                <a:lnTo>
                  <a:pt x="296826" y="50890"/>
                </a:lnTo>
                <a:lnTo>
                  <a:pt x="263354" y="25910"/>
                </a:lnTo>
                <a:lnTo>
                  <a:pt x="223450" y="8700"/>
                </a:lnTo>
                <a:lnTo>
                  <a:pt x="213825" y="6191"/>
                </a:lnTo>
                <a:close/>
              </a:path>
            </a:pathLst>
          </a:custGeom>
          <a:solidFill>
            <a:srgbClr val="F59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 txBox="1"/>
          <p:nvPr/>
        </p:nvSpPr>
        <p:spPr>
          <a:xfrm>
            <a:off x="5072300" y="2895259"/>
            <a:ext cx="117284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b="1">
                <a:latin typeface="Helvetica Neue"/>
                <a:cs typeface="Helvetica Neue"/>
              </a:rPr>
              <a:t>Lancement industriel</a:t>
            </a:r>
            <a:endParaRPr sz="900">
              <a:latin typeface="Helvetica Neue"/>
              <a:cs typeface="Helvetica Neue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7823272" y="2922234"/>
            <a:ext cx="350520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 b="1">
                <a:latin typeface="Helvetica Neue"/>
                <a:cs typeface="Helvetica Neue"/>
              </a:rPr>
              <a:t>1</a:t>
            </a:r>
            <a:r>
              <a:rPr dirty="0" baseline="33333" sz="750" spc="7" b="1">
                <a:latin typeface="Helvetica Neue"/>
                <a:cs typeface="Helvetica Neue"/>
              </a:rPr>
              <a:t>er</a:t>
            </a:r>
            <a:r>
              <a:rPr dirty="0" baseline="33333" sz="750" b="1">
                <a:latin typeface="Helvetica Neue"/>
                <a:cs typeface="Helvetica Neue"/>
              </a:rPr>
              <a:t> </a:t>
            </a:r>
            <a:r>
              <a:rPr dirty="0" baseline="33333" sz="750" spc="-44" b="1">
                <a:latin typeface="Helvetica Neue"/>
                <a:cs typeface="Helvetica Neue"/>
              </a:rPr>
              <a:t> </a:t>
            </a:r>
            <a:r>
              <a:rPr dirty="0" sz="900" spc="-50" b="1">
                <a:latin typeface="Helvetica Neue"/>
                <a:cs typeface="Helvetica Neue"/>
              </a:rPr>
              <a:t>V</a:t>
            </a:r>
            <a:r>
              <a:rPr dirty="0" sz="900" b="1">
                <a:latin typeface="Helvetica Neue"/>
                <a:cs typeface="Helvetica Neue"/>
              </a:rPr>
              <a:t>ol</a:t>
            </a:r>
            <a:endParaRPr sz="900">
              <a:latin typeface="Helvetica Neue"/>
              <a:cs typeface="Helvetica Neue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9765252" y="2892656"/>
            <a:ext cx="77914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b="1">
                <a:latin typeface="Helvetica Neue"/>
                <a:cs typeface="Helvetica Neue"/>
              </a:rPr>
              <a:t>Certif de </a:t>
            </a:r>
            <a:r>
              <a:rPr dirty="0" sz="900" spc="-100" b="1">
                <a:latin typeface="Helvetica Neue"/>
                <a:cs typeface="Helvetica Neue"/>
              </a:rPr>
              <a:t>T</a:t>
            </a:r>
            <a:r>
              <a:rPr dirty="0" sz="900" b="1">
                <a:latin typeface="Helvetica Neue"/>
                <a:cs typeface="Helvetica Neue"/>
              </a:rPr>
              <a:t>ype</a:t>
            </a:r>
            <a:endParaRPr sz="900">
              <a:latin typeface="Helvetica Neue"/>
              <a:cs typeface="Helvetica Neue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4484875" y="1845985"/>
            <a:ext cx="803275" cy="691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900" b="1">
                <a:latin typeface="Helvetica Neue"/>
                <a:cs typeface="Helvetica Neue"/>
              </a:rPr>
              <a:t>Gel</a:t>
            </a:r>
            <a:endParaRPr sz="900">
              <a:latin typeface="Helvetica Neue"/>
              <a:cs typeface="Helvetica Neue"/>
            </a:endParaRPr>
          </a:p>
          <a:p>
            <a:pPr algn="ctr" marL="12700" marR="5080">
              <a:lnSpc>
                <a:spcPct val="100000"/>
              </a:lnSpc>
              <a:spcBef>
                <a:spcPts val="5"/>
              </a:spcBef>
            </a:pPr>
            <a:r>
              <a:rPr dirty="0" sz="900" b="1">
                <a:latin typeface="Helvetica Neue"/>
                <a:cs typeface="Helvetica Neue"/>
              </a:rPr>
              <a:t>de définition Spécifications </a:t>
            </a:r>
            <a:r>
              <a:rPr dirty="0" sz="900" b="1">
                <a:latin typeface="Helvetica Neue"/>
                <a:cs typeface="Helvetica Neue"/>
              </a:rPr>
              <a:t>Choix des fou</a:t>
            </a:r>
            <a:r>
              <a:rPr dirty="0" sz="900" spc="15" b="1">
                <a:latin typeface="Helvetica Neue"/>
                <a:cs typeface="Helvetica Neue"/>
              </a:rPr>
              <a:t>r</a:t>
            </a:r>
            <a:r>
              <a:rPr dirty="0" sz="900" b="1">
                <a:latin typeface="Helvetica Neue"/>
                <a:cs typeface="Helvetica Neue"/>
              </a:rPr>
              <a:t>nisseurs</a:t>
            </a:r>
            <a:endParaRPr sz="900">
              <a:latin typeface="Helvetica Neue"/>
              <a:cs typeface="Helvetica Neue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5705043" y="1963482"/>
            <a:ext cx="1047115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b="1">
                <a:latin typeface="Helvetica Neue"/>
                <a:cs typeface="Helvetica Neue"/>
              </a:rPr>
              <a:t>Définition détaillée</a:t>
            </a:r>
            <a:endParaRPr sz="900">
              <a:latin typeface="Helvetica Neue"/>
              <a:cs typeface="Helvetica Neue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5872726" y="2101194"/>
            <a:ext cx="711835" cy="4159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38100">
              <a:lnSpc>
                <a:spcPct val="100000"/>
              </a:lnSpc>
            </a:pPr>
            <a:r>
              <a:rPr dirty="0" sz="900" b="1">
                <a:latin typeface="Helvetica Neue"/>
                <a:cs typeface="Helvetica Neue"/>
              </a:rPr>
              <a:t>Réalisation des livrables fou</a:t>
            </a:r>
            <a:r>
              <a:rPr dirty="0" sz="900" spc="15" b="1">
                <a:latin typeface="Helvetica Neue"/>
                <a:cs typeface="Helvetica Neue"/>
              </a:rPr>
              <a:t>r</a:t>
            </a:r>
            <a:r>
              <a:rPr dirty="0" sz="900" b="1">
                <a:latin typeface="Helvetica Neue"/>
                <a:cs typeface="Helvetica Neue"/>
              </a:rPr>
              <a:t>nisseurs</a:t>
            </a:r>
            <a:endParaRPr sz="900">
              <a:latin typeface="Helvetica Neue"/>
              <a:cs typeface="Helvetica Neue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7297421" y="2032351"/>
            <a:ext cx="699135" cy="4159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32410" marR="5080" indent="-220345">
              <a:lnSpc>
                <a:spcPct val="100000"/>
              </a:lnSpc>
            </a:pPr>
            <a:r>
              <a:rPr dirty="0" sz="900" b="1">
                <a:latin typeface="Helvetica Neue"/>
                <a:cs typeface="Helvetica Neue"/>
              </a:rPr>
              <a:t>Assemblage </a:t>
            </a:r>
            <a:r>
              <a:rPr dirty="0" sz="900" b="1">
                <a:latin typeface="Helvetica Neue"/>
                <a:cs typeface="Helvetica Neue"/>
              </a:rPr>
              <a:t>final</a:t>
            </a:r>
            <a:endParaRPr sz="900">
              <a:latin typeface="Helvetica Neue"/>
              <a:cs typeface="Helvetica Neue"/>
            </a:endParaRPr>
          </a:p>
          <a:p>
            <a:pPr marL="74930">
              <a:lnSpc>
                <a:spcPct val="100000"/>
              </a:lnSpc>
              <a:spcBef>
                <a:spcPts val="5"/>
              </a:spcBef>
            </a:pPr>
            <a:r>
              <a:rPr dirty="0" sz="900" b="1">
                <a:latin typeface="Helvetica Neue"/>
                <a:cs typeface="Helvetica Neue"/>
              </a:rPr>
              <a:t>Essais sol</a:t>
            </a:r>
            <a:endParaRPr sz="900">
              <a:latin typeface="Helvetica Neue"/>
              <a:cs typeface="Helvetica Neue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8756824" y="2032351"/>
            <a:ext cx="737235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b="1">
                <a:latin typeface="Helvetica Neue"/>
                <a:cs typeface="Helvetica Neue"/>
              </a:rPr>
              <a:t>Essais en vol</a:t>
            </a:r>
            <a:endParaRPr sz="900">
              <a:latin typeface="Helvetica Neue"/>
              <a:cs typeface="Helvetica Neue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8774953" y="2307732"/>
            <a:ext cx="701040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b="1">
                <a:latin typeface="Helvetica Neue"/>
                <a:cs typeface="Helvetica Neue"/>
              </a:rPr>
              <a:t>Certification</a:t>
            </a:r>
            <a:endParaRPr sz="900">
              <a:latin typeface="Helvetica Neue"/>
              <a:cs typeface="Helvetica Neue"/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8870122" y="646584"/>
            <a:ext cx="1676400" cy="625475"/>
          </a:xfrm>
          <a:custGeom>
            <a:avLst/>
            <a:gdLst/>
            <a:ahLst/>
            <a:cxnLst/>
            <a:rect l="l" t="t" r="r" b="b"/>
            <a:pathLst>
              <a:path w="1676400" h="625475">
                <a:moveTo>
                  <a:pt x="33147" y="165226"/>
                </a:moveTo>
                <a:lnTo>
                  <a:pt x="1104" y="204787"/>
                </a:lnTo>
                <a:lnTo>
                  <a:pt x="0" y="206159"/>
                </a:lnTo>
                <a:lnTo>
                  <a:pt x="190" y="207898"/>
                </a:lnTo>
                <a:lnTo>
                  <a:pt x="40246" y="589102"/>
                </a:lnTo>
                <a:lnTo>
                  <a:pt x="40436" y="590842"/>
                </a:lnTo>
                <a:lnTo>
                  <a:pt x="41795" y="591946"/>
                </a:lnTo>
                <a:lnTo>
                  <a:pt x="81368" y="623989"/>
                </a:lnTo>
                <a:lnTo>
                  <a:pt x="82727" y="625093"/>
                </a:lnTo>
                <a:lnTo>
                  <a:pt x="84467" y="624916"/>
                </a:lnTo>
                <a:lnTo>
                  <a:pt x="1640001" y="461416"/>
                </a:lnTo>
                <a:lnTo>
                  <a:pt x="1641754" y="461238"/>
                </a:lnTo>
                <a:lnTo>
                  <a:pt x="1642859" y="459866"/>
                </a:lnTo>
                <a:lnTo>
                  <a:pt x="1674888" y="420306"/>
                </a:lnTo>
                <a:lnTo>
                  <a:pt x="1675993" y="418934"/>
                </a:lnTo>
                <a:lnTo>
                  <a:pt x="1675815" y="417194"/>
                </a:lnTo>
                <a:lnTo>
                  <a:pt x="1635747" y="35991"/>
                </a:lnTo>
                <a:lnTo>
                  <a:pt x="1635569" y="34251"/>
                </a:lnTo>
                <a:lnTo>
                  <a:pt x="1634197" y="33146"/>
                </a:lnTo>
                <a:lnTo>
                  <a:pt x="1594637" y="1104"/>
                </a:lnTo>
                <a:lnTo>
                  <a:pt x="1593265" y="0"/>
                </a:lnTo>
                <a:lnTo>
                  <a:pt x="1591525" y="190"/>
                </a:lnTo>
                <a:lnTo>
                  <a:pt x="35991" y="163677"/>
                </a:lnTo>
                <a:lnTo>
                  <a:pt x="34251" y="163868"/>
                </a:lnTo>
                <a:lnTo>
                  <a:pt x="33147" y="165226"/>
                </a:lnTo>
                <a:close/>
              </a:path>
            </a:pathLst>
          </a:custGeom>
          <a:ln w="4229">
            <a:solidFill>
              <a:srgbClr val="CD17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8884773" y="661229"/>
            <a:ext cx="1647189" cy="596265"/>
          </a:xfrm>
          <a:custGeom>
            <a:avLst/>
            <a:gdLst/>
            <a:ahLst/>
            <a:cxnLst/>
            <a:rect l="l" t="t" r="r" b="b"/>
            <a:pathLst>
              <a:path w="1647190" h="596265">
                <a:moveTo>
                  <a:pt x="23975" y="157275"/>
                </a:moveTo>
                <a:lnTo>
                  <a:pt x="15983" y="167145"/>
                </a:lnTo>
                <a:lnTo>
                  <a:pt x="7991" y="177015"/>
                </a:lnTo>
                <a:lnTo>
                  <a:pt x="0" y="186885"/>
                </a:lnTo>
                <a:lnTo>
                  <a:pt x="2382" y="226614"/>
                </a:lnTo>
                <a:lnTo>
                  <a:pt x="5082" y="265953"/>
                </a:lnTo>
                <a:lnTo>
                  <a:pt x="8062" y="304945"/>
                </a:lnTo>
                <a:lnTo>
                  <a:pt x="11288" y="343635"/>
                </a:lnTo>
                <a:lnTo>
                  <a:pt x="14725" y="382064"/>
                </a:lnTo>
                <a:lnTo>
                  <a:pt x="18338" y="420277"/>
                </a:lnTo>
                <a:lnTo>
                  <a:pt x="22091" y="458316"/>
                </a:lnTo>
                <a:lnTo>
                  <a:pt x="25950" y="496226"/>
                </a:lnTo>
                <a:lnTo>
                  <a:pt x="31859" y="552941"/>
                </a:lnTo>
                <a:lnTo>
                  <a:pt x="43713" y="579820"/>
                </a:lnTo>
                <a:lnTo>
                  <a:pt x="53583" y="587812"/>
                </a:lnTo>
                <a:lnTo>
                  <a:pt x="63454" y="595804"/>
                </a:lnTo>
                <a:lnTo>
                  <a:pt x="142090" y="588482"/>
                </a:lnTo>
                <a:lnTo>
                  <a:pt x="220623" y="581077"/>
                </a:lnTo>
                <a:lnTo>
                  <a:pt x="299057" y="573593"/>
                </a:lnTo>
                <a:lnTo>
                  <a:pt x="377399" y="566034"/>
                </a:lnTo>
                <a:lnTo>
                  <a:pt x="455652" y="558406"/>
                </a:lnTo>
                <a:lnTo>
                  <a:pt x="533824" y="550711"/>
                </a:lnTo>
                <a:lnTo>
                  <a:pt x="611920" y="542955"/>
                </a:lnTo>
                <a:lnTo>
                  <a:pt x="689944" y="535142"/>
                </a:lnTo>
                <a:lnTo>
                  <a:pt x="767903" y="527277"/>
                </a:lnTo>
                <a:lnTo>
                  <a:pt x="845803" y="519363"/>
                </a:lnTo>
                <a:lnTo>
                  <a:pt x="923648" y="511405"/>
                </a:lnTo>
                <a:lnTo>
                  <a:pt x="1001444" y="503407"/>
                </a:lnTo>
                <a:lnTo>
                  <a:pt x="1079198" y="495375"/>
                </a:lnTo>
                <a:lnTo>
                  <a:pt x="1156914" y="487311"/>
                </a:lnTo>
                <a:lnTo>
                  <a:pt x="1234597" y="479221"/>
                </a:lnTo>
                <a:lnTo>
                  <a:pt x="1312254" y="471110"/>
                </a:lnTo>
                <a:lnTo>
                  <a:pt x="1389890" y="462980"/>
                </a:lnTo>
                <a:lnTo>
                  <a:pt x="1467511" y="454837"/>
                </a:lnTo>
                <a:lnTo>
                  <a:pt x="1545121" y="446685"/>
                </a:lnTo>
                <a:lnTo>
                  <a:pt x="1622728" y="438529"/>
                </a:lnTo>
                <a:lnTo>
                  <a:pt x="1630720" y="428659"/>
                </a:lnTo>
                <a:lnTo>
                  <a:pt x="1638712" y="418789"/>
                </a:lnTo>
                <a:lnTo>
                  <a:pt x="1646704" y="408919"/>
                </a:lnTo>
                <a:lnTo>
                  <a:pt x="1645554" y="389003"/>
                </a:lnTo>
                <a:lnTo>
                  <a:pt x="1644321" y="369190"/>
                </a:lnTo>
                <a:lnTo>
                  <a:pt x="1641621" y="329851"/>
                </a:lnTo>
                <a:lnTo>
                  <a:pt x="1638641" y="290858"/>
                </a:lnTo>
                <a:lnTo>
                  <a:pt x="1635415" y="252169"/>
                </a:lnTo>
                <a:lnTo>
                  <a:pt x="1631978" y="213740"/>
                </a:lnTo>
                <a:lnTo>
                  <a:pt x="1628365" y="175527"/>
                </a:lnTo>
                <a:lnTo>
                  <a:pt x="1624612" y="137487"/>
                </a:lnTo>
                <a:lnTo>
                  <a:pt x="1620753" y="99578"/>
                </a:lnTo>
                <a:lnTo>
                  <a:pt x="1614844" y="42863"/>
                </a:lnTo>
                <a:lnTo>
                  <a:pt x="1602990" y="15983"/>
                </a:lnTo>
                <a:lnTo>
                  <a:pt x="1593120" y="7991"/>
                </a:lnTo>
                <a:lnTo>
                  <a:pt x="1583250" y="0"/>
                </a:lnTo>
                <a:lnTo>
                  <a:pt x="1504613" y="7321"/>
                </a:lnTo>
                <a:lnTo>
                  <a:pt x="1426080" y="14727"/>
                </a:lnTo>
                <a:lnTo>
                  <a:pt x="1347646" y="22211"/>
                </a:lnTo>
                <a:lnTo>
                  <a:pt x="1269304" y="29769"/>
                </a:lnTo>
                <a:lnTo>
                  <a:pt x="1191051" y="37398"/>
                </a:lnTo>
                <a:lnTo>
                  <a:pt x="1112879" y="45092"/>
                </a:lnTo>
                <a:lnTo>
                  <a:pt x="1034784" y="52848"/>
                </a:lnTo>
                <a:lnTo>
                  <a:pt x="956759" y="60661"/>
                </a:lnTo>
                <a:lnTo>
                  <a:pt x="878800" y="68527"/>
                </a:lnTo>
                <a:lnTo>
                  <a:pt x="800900" y="76441"/>
                </a:lnTo>
                <a:lnTo>
                  <a:pt x="723055" y="84399"/>
                </a:lnTo>
                <a:lnTo>
                  <a:pt x="645259" y="92396"/>
                </a:lnTo>
                <a:lnTo>
                  <a:pt x="567505" y="100429"/>
                </a:lnTo>
                <a:lnTo>
                  <a:pt x="489790" y="108492"/>
                </a:lnTo>
                <a:lnTo>
                  <a:pt x="412106" y="116582"/>
                </a:lnTo>
                <a:lnTo>
                  <a:pt x="334449" y="124694"/>
                </a:lnTo>
                <a:lnTo>
                  <a:pt x="256813" y="132824"/>
                </a:lnTo>
                <a:lnTo>
                  <a:pt x="179192" y="140966"/>
                </a:lnTo>
                <a:lnTo>
                  <a:pt x="101582" y="149118"/>
                </a:lnTo>
                <a:lnTo>
                  <a:pt x="23975" y="157275"/>
                </a:lnTo>
                <a:close/>
              </a:path>
            </a:pathLst>
          </a:custGeom>
          <a:ln w="4229">
            <a:solidFill>
              <a:srgbClr val="CD17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 txBox="1"/>
          <p:nvPr/>
        </p:nvSpPr>
        <p:spPr>
          <a:xfrm rot="21300000">
            <a:off x="9015590" y="825306"/>
            <a:ext cx="1419051" cy="252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985"/>
              </a:lnSpc>
            </a:pPr>
            <a:r>
              <a:rPr dirty="0" sz="1750" spc="15">
                <a:solidFill>
                  <a:srgbClr val="CD1719"/>
                </a:solidFill>
                <a:latin typeface="Helvetica Neue UltraLight"/>
                <a:cs typeface="Helvetica Neue UltraLight"/>
              </a:rPr>
              <a:t>CONFIDENTIEL</a:t>
            </a:r>
            <a:endParaRPr sz="1750">
              <a:latin typeface="Helvetica Neue UltraLight"/>
              <a:cs typeface="Helvetica Neue UltraLight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10279565" y="7209652"/>
            <a:ext cx="110489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B9B8B8"/>
                </a:solidFill>
                <a:latin typeface="Helvetica Neue"/>
                <a:cs typeface="Helvetica Neue"/>
              </a:rPr>
              <a:t>5</a:t>
            </a:r>
            <a:endParaRPr sz="1200">
              <a:latin typeface="Helvetica Neue"/>
              <a:cs typeface="Helvetica Neue"/>
            </a:endParaRPr>
          </a:p>
        </p:txBody>
      </p:sp>
      <p:graphicFrame>
        <p:nvGraphicFramePr>
          <p:cNvPr id="134" name="object 134"/>
          <p:cNvGraphicFramePr>
            <a:graphicFrameLocks noGrp="1"/>
          </p:cNvGraphicFramePr>
          <p:nvPr/>
        </p:nvGraphicFramePr>
        <p:xfrm>
          <a:off x="1279773" y="3268700"/>
          <a:ext cx="8676640" cy="3870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4632"/>
                <a:gridCol w="1065655"/>
                <a:gridCol w="135142"/>
                <a:gridCol w="1065655"/>
                <a:gridCol w="104182"/>
                <a:gridCol w="1065655"/>
                <a:gridCol w="102939"/>
                <a:gridCol w="1065661"/>
                <a:gridCol w="135143"/>
                <a:gridCol w="1065655"/>
                <a:gridCol w="104182"/>
                <a:gridCol w="1065655"/>
              </a:tblGrid>
              <a:tr h="403978">
                <a:tc>
                  <a:txBody>
                    <a:bodyPr/>
                    <a:lstStyle/>
                    <a:p>
                      <a:pPr/>
                      <a:endParaRPr sz="1250">
                        <a:latin typeface="Helvetica Neue"/>
                        <a:cs typeface="Helvetica Neue"/>
                      </a:endParaRPr>
                    </a:p>
                  </a:txBody>
                  <a:tcPr marL="0" marR="0" marB="0" marT="0">
                    <a:lnR w="4229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F59A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50" b="1">
                          <a:latin typeface="Helvetica Neue"/>
                          <a:cs typeface="Helvetica Neue"/>
                        </a:rPr>
                        <a:t>TO</a:t>
                      </a:r>
                      <a:r>
                        <a:rPr dirty="0" sz="850" spc="-85" b="1">
                          <a:latin typeface="Helvetica Neue"/>
                          <a:cs typeface="Helvetica Neue"/>
                        </a:rPr>
                        <a:t>T</a:t>
                      </a:r>
                      <a:r>
                        <a:rPr dirty="0" sz="850" b="1">
                          <a:latin typeface="Helvetica Neue"/>
                          <a:cs typeface="Helvetica Neue"/>
                        </a:rPr>
                        <a:t>AL</a:t>
                      </a:r>
                      <a:endParaRPr sz="850">
                        <a:latin typeface="Helvetica Neue"/>
                        <a:cs typeface="Helvetica Neue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850" b="1">
                          <a:latin typeface="Helvetica Neue"/>
                          <a:cs typeface="Helvetica Neue"/>
                        </a:rPr>
                        <a:t>Développement</a:t>
                      </a:r>
                      <a:endParaRPr sz="850">
                        <a:latin typeface="Helvetica Neue"/>
                        <a:cs typeface="Helvetica Neue"/>
                      </a:endParaRPr>
                    </a:p>
                  </a:txBody>
                  <a:tcPr marL="0" marR="0" marB="0" marT="0">
                    <a:lnL w="4229">
                      <a:solidFill>
                        <a:srgbClr val="000000"/>
                      </a:solidFill>
                      <a:prstDash val="solid"/>
                    </a:lnL>
                    <a:lnR w="4229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F59A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850">
                        <a:latin typeface="Helvetica Neue"/>
                        <a:cs typeface="Helvetica Neue"/>
                      </a:endParaRPr>
                    </a:p>
                  </a:txBody>
                  <a:tcPr marL="0" marR="0" marB="0" marT="0">
                    <a:lnL w="4229">
                      <a:solidFill>
                        <a:srgbClr val="000000"/>
                      </a:solidFill>
                      <a:prstDash val="solid"/>
                    </a:lnL>
                    <a:lnR w="4229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F59A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6510">
                        <a:lnSpc>
                          <a:spcPct val="100000"/>
                        </a:lnSpc>
                      </a:pPr>
                      <a:r>
                        <a:rPr dirty="0" sz="1100" b="1">
                          <a:latin typeface="Helvetica Neue"/>
                          <a:cs typeface="Helvetica Neue"/>
                        </a:rPr>
                        <a:t>n</a:t>
                      </a:r>
                      <a:endParaRPr sz="1100">
                        <a:latin typeface="Helvetica Neue"/>
                        <a:cs typeface="Helvetica Neue"/>
                      </a:endParaRPr>
                    </a:p>
                  </a:txBody>
                  <a:tcPr marL="0" marR="0" marB="0" marT="0">
                    <a:lnL w="4229">
                      <a:solidFill>
                        <a:srgbClr val="000000"/>
                      </a:solidFill>
                      <a:prstDash val="solid"/>
                    </a:lnL>
                    <a:lnR w="4229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F59A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100">
                        <a:latin typeface="Helvetica Neue"/>
                        <a:cs typeface="Helvetica Neue"/>
                      </a:endParaRPr>
                    </a:p>
                  </a:txBody>
                  <a:tcPr marL="0" marR="0" marB="0" marT="0">
                    <a:lnL w="4229">
                      <a:solidFill>
                        <a:srgbClr val="000000"/>
                      </a:solidFill>
                      <a:prstDash val="solid"/>
                    </a:lnL>
                    <a:lnR w="4229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F59A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6830">
                        <a:lnSpc>
                          <a:spcPct val="100000"/>
                        </a:lnSpc>
                      </a:pPr>
                      <a:r>
                        <a:rPr dirty="0" sz="1100" b="1">
                          <a:latin typeface="Helvetica Neue"/>
                          <a:cs typeface="Helvetica Neue"/>
                        </a:rPr>
                        <a:t>n+1</a:t>
                      </a:r>
                      <a:endParaRPr sz="1100">
                        <a:latin typeface="Helvetica Neue"/>
                        <a:cs typeface="Helvetica Neue"/>
                      </a:endParaRPr>
                    </a:p>
                  </a:txBody>
                  <a:tcPr marL="0" marR="0" marB="0" marT="0">
                    <a:lnL w="4229">
                      <a:solidFill>
                        <a:srgbClr val="000000"/>
                      </a:solidFill>
                      <a:prstDash val="solid"/>
                    </a:lnL>
                    <a:lnR w="4229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F59A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100">
                        <a:latin typeface="Helvetica Neue"/>
                        <a:cs typeface="Helvetica Neue"/>
                      </a:endParaRPr>
                    </a:p>
                  </a:txBody>
                  <a:tcPr marL="0" marR="0" marB="0" marT="0">
                    <a:lnL w="4229">
                      <a:solidFill>
                        <a:srgbClr val="000000"/>
                      </a:solidFill>
                      <a:prstDash val="solid"/>
                    </a:lnL>
                    <a:lnR w="4229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F59A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100" b="1">
                          <a:latin typeface="Helvetica Neue"/>
                          <a:cs typeface="Helvetica Neue"/>
                        </a:rPr>
                        <a:t>n+2</a:t>
                      </a:r>
                      <a:endParaRPr sz="1100">
                        <a:latin typeface="Helvetica Neue"/>
                        <a:cs typeface="Helvetica Neue"/>
                      </a:endParaRPr>
                    </a:p>
                  </a:txBody>
                  <a:tcPr marL="0" marR="0" marB="0" marT="0">
                    <a:lnL w="4229">
                      <a:solidFill>
                        <a:srgbClr val="000000"/>
                      </a:solidFill>
                      <a:prstDash val="solid"/>
                    </a:lnL>
                    <a:lnR w="4229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F59A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100">
                        <a:latin typeface="Helvetica Neue"/>
                        <a:cs typeface="Helvetica Neue"/>
                      </a:endParaRPr>
                    </a:p>
                  </a:txBody>
                  <a:tcPr marL="0" marR="0" marB="0" marT="0">
                    <a:lnL w="4229">
                      <a:solidFill>
                        <a:srgbClr val="000000"/>
                      </a:solidFill>
                      <a:prstDash val="solid"/>
                    </a:lnL>
                    <a:lnR w="4229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F59A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100" b="1">
                          <a:latin typeface="Helvetica Neue"/>
                          <a:cs typeface="Helvetica Neue"/>
                        </a:rPr>
                        <a:t>n+3</a:t>
                      </a:r>
                      <a:endParaRPr sz="1100">
                        <a:latin typeface="Helvetica Neue"/>
                        <a:cs typeface="Helvetica Neue"/>
                      </a:endParaRPr>
                    </a:p>
                  </a:txBody>
                  <a:tcPr marL="0" marR="0" marB="0" marT="0">
                    <a:lnL w="4229">
                      <a:solidFill>
                        <a:srgbClr val="000000"/>
                      </a:solidFill>
                      <a:prstDash val="solid"/>
                    </a:lnL>
                    <a:lnR w="4229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F59A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100">
                        <a:latin typeface="Helvetica Neue"/>
                        <a:cs typeface="Helvetica Neue"/>
                      </a:endParaRPr>
                    </a:p>
                  </a:txBody>
                  <a:tcPr marL="0" marR="0" marB="0" marT="0">
                    <a:lnL w="4229">
                      <a:solidFill>
                        <a:srgbClr val="000000"/>
                      </a:solidFill>
                      <a:prstDash val="solid"/>
                    </a:lnL>
                    <a:lnR w="4229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F59A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8440" marR="229235" indent="180340">
                        <a:lnSpc>
                          <a:spcPct val="100000"/>
                        </a:lnSpc>
                      </a:pPr>
                      <a:r>
                        <a:rPr dirty="0" sz="1100" b="1">
                          <a:latin typeface="Helvetica Neue"/>
                          <a:cs typeface="Helvetica Neue"/>
                        </a:rPr>
                        <a:t>n+4 (année 5)</a:t>
                      </a:r>
                      <a:endParaRPr sz="1100">
                        <a:latin typeface="Helvetica Neue"/>
                        <a:cs typeface="Helvetica Neue"/>
                      </a:endParaRPr>
                    </a:p>
                  </a:txBody>
                  <a:tcPr marL="0" marR="0" marB="0" marT="0">
                    <a:lnL w="4229">
                      <a:solidFill>
                        <a:srgbClr val="000000"/>
                      </a:solidFill>
                      <a:prstDash val="solid"/>
                    </a:lnL>
                    <a:lnR w="4229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F59A00"/>
                      </a:solidFill>
                      <a:prstDash val="solid"/>
                    </a:lnB>
                  </a:tcPr>
                </a:tc>
              </a:tr>
              <a:tr h="922875">
                <a:tc>
                  <a:txBody>
                    <a:bodyPr/>
                    <a:lstStyle/>
                    <a:p>
                      <a:pPr marR="14604">
                        <a:lnSpc>
                          <a:spcPct val="100000"/>
                        </a:lnSpc>
                      </a:pPr>
                      <a:r>
                        <a:rPr dirty="0" sz="1200" spc="-15">
                          <a:latin typeface="Helvetica Neue"/>
                          <a:cs typeface="Helvetica Neue"/>
                        </a:rPr>
                        <a:t>Maîtris</a:t>
                      </a:r>
                      <a:r>
                        <a:rPr dirty="0" sz="1200">
                          <a:latin typeface="Helvetica Neue"/>
                          <a:cs typeface="Helvetica Neue"/>
                        </a:rPr>
                        <a:t>e</a:t>
                      </a:r>
                      <a:r>
                        <a:rPr dirty="0" sz="1200" spc="-25">
                          <a:latin typeface="Helvetica Neue"/>
                          <a:cs typeface="Helvetica Neue"/>
                        </a:rPr>
                        <a:t> </a:t>
                      </a:r>
                      <a:r>
                        <a:rPr dirty="0" sz="1200" spc="-15">
                          <a:latin typeface="Helvetica Neue"/>
                          <a:cs typeface="Helvetica Neue"/>
                        </a:rPr>
                        <a:t>d’ouvrage</a:t>
                      </a:r>
                      <a:r>
                        <a:rPr dirty="0" sz="1200" spc="-15">
                          <a:latin typeface="Helvetica Neue"/>
                          <a:cs typeface="Helvetica Neue"/>
                        </a:rPr>
                        <a:t> Maîtris</a:t>
                      </a:r>
                      <a:r>
                        <a:rPr dirty="0" sz="1200">
                          <a:latin typeface="Helvetica Neue"/>
                          <a:cs typeface="Helvetica Neue"/>
                        </a:rPr>
                        <a:t>e</a:t>
                      </a:r>
                      <a:r>
                        <a:rPr dirty="0" sz="1200" spc="-25">
                          <a:latin typeface="Helvetica Neue"/>
                          <a:cs typeface="Helvetica Neue"/>
                        </a:rPr>
                        <a:t> </a:t>
                      </a:r>
                      <a:r>
                        <a:rPr dirty="0" sz="1200" spc="-15">
                          <a:latin typeface="Helvetica Neue"/>
                          <a:cs typeface="Helvetica Neue"/>
                        </a:rPr>
                        <a:t>d’oeuv</a:t>
                      </a:r>
                      <a:r>
                        <a:rPr dirty="0" sz="1200" spc="-35">
                          <a:latin typeface="Helvetica Neue"/>
                          <a:cs typeface="Helvetica Neue"/>
                        </a:rPr>
                        <a:t>r</a:t>
                      </a:r>
                      <a:r>
                        <a:rPr dirty="0" sz="1200">
                          <a:latin typeface="Helvetica Neue"/>
                          <a:cs typeface="Helvetica Neue"/>
                        </a:rPr>
                        <a:t>e</a:t>
                      </a:r>
                      <a:r>
                        <a:rPr dirty="0" sz="1200">
                          <a:latin typeface="Helvetica Neue"/>
                          <a:cs typeface="Helvetica Neue"/>
                        </a:rPr>
                        <a:t> </a:t>
                      </a:r>
                      <a:r>
                        <a:rPr dirty="0" sz="1200" spc="-15">
                          <a:latin typeface="Helvetica Neue"/>
                          <a:cs typeface="Helvetica Neue"/>
                        </a:rPr>
                        <a:t>Coo</a:t>
                      </a:r>
                      <a:r>
                        <a:rPr dirty="0" sz="1200" spc="-35">
                          <a:latin typeface="Helvetica Neue"/>
                          <a:cs typeface="Helvetica Neue"/>
                        </a:rPr>
                        <a:t>r</a:t>
                      </a:r>
                      <a:r>
                        <a:rPr dirty="0" sz="1200" spc="-15">
                          <a:latin typeface="Helvetica Neue"/>
                          <a:cs typeface="Helvetica Neue"/>
                        </a:rPr>
                        <a:t>dinatio</a:t>
                      </a:r>
                      <a:r>
                        <a:rPr dirty="0" sz="1200">
                          <a:latin typeface="Helvetica Neue"/>
                          <a:cs typeface="Helvetica Neue"/>
                        </a:rPr>
                        <a:t>n</a:t>
                      </a:r>
                      <a:r>
                        <a:rPr dirty="0" sz="1200" spc="-25">
                          <a:latin typeface="Helvetica Neue"/>
                          <a:cs typeface="Helvetica Neue"/>
                        </a:rPr>
                        <a:t> </a:t>
                      </a:r>
                      <a:r>
                        <a:rPr dirty="0" sz="1200" spc="-15">
                          <a:latin typeface="Helvetica Neue"/>
                          <a:cs typeface="Helvetica Neue"/>
                        </a:rPr>
                        <a:t>certification</a:t>
                      </a:r>
                      <a:r>
                        <a:rPr dirty="0" sz="1200" spc="-15">
                          <a:latin typeface="Helvetica Neue"/>
                          <a:cs typeface="Helvetica Neue"/>
                        </a:rPr>
                        <a:t> Comme</a:t>
                      </a:r>
                      <a:r>
                        <a:rPr dirty="0" sz="1200" spc="-35">
                          <a:latin typeface="Helvetica Neue"/>
                          <a:cs typeface="Helvetica Neue"/>
                        </a:rPr>
                        <a:t>r</a:t>
                      </a:r>
                      <a:r>
                        <a:rPr dirty="0" sz="1200" spc="-15">
                          <a:latin typeface="Helvetica Neue"/>
                          <a:cs typeface="Helvetica Neue"/>
                        </a:rPr>
                        <a:t>cialisation</a:t>
                      </a:r>
                      <a:endParaRPr sz="1200">
                        <a:latin typeface="Helvetica Neue"/>
                        <a:cs typeface="Helvetica Neue"/>
                      </a:endParaRPr>
                    </a:p>
                  </a:txBody>
                  <a:tcPr marL="0" marR="0" marB="0" marT="0">
                    <a:lnR w="4229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59A00"/>
                      </a:solidFill>
                      <a:prstDash val="solid"/>
                    </a:lnT>
                    <a:lnB w="38100">
                      <a:solidFill>
                        <a:srgbClr val="F59A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7660">
                        <a:lnSpc>
                          <a:spcPct val="100000"/>
                        </a:lnSpc>
                      </a:pPr>
                      <a:r>
                        <a:rPr dirty="0" sz="1100" b="1">
                          <a:latin typeface="Helvetica Neue"/>
                          <a:cs typeface="Helvetica Neue"/>
                        </a:rPr>
                        <a:t>24 M€</a:t>
                      </a:r>
                      <a:endParaRPr sz="1100">
                        <a:latin typeface="Helvetica Neue"/>
                        <a:cs typeface="Helvetica Neue"/>
                      </a:endParaRPr>
                    </a:p>
                  </a:txBody>
                  <a:tcPr marL="0" marR="0" marB="0" marT="0">
                    <a:lnL w="4229">
                      <a:solidFill>
                        <a:srgbClr val="000000"/>
                      </a:solidFill>
                      <a:prstDash val="solid"/>
                    </a:lnL>
                    <a:lnR w="4229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59A00"/>
                      </a:solidFill>
                      <a:prstDash val="solid"/>
                    </a:lnT>
                    <a:lnB w="38100">
                      <a:solidFill>
                        <a:srgbClr val="F59A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100">
                        <a:latin typeface="Helvetica Neue"/>
                        <a:cs typeface="Helvetica Neue"/>
                      </a:endParaRPr>
                    </a:p>
                  </a:txBody>
                  <a:tcPr marL="0" marR="0" marB="0" marT="0">
                    <a:lnL w="4229">
                      <a:solidFill>
                        <a:srgbClr val="000000"/>
                      </a:solidFill>
                      <a:prstDash val="solid"/>
                    </a:lnL>
                    <a:lnR w="4229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59A00"/>
                      </a:solidFill>
                      <a:prstDash val="solid"/>
                    </a:lnT>
                    <a:lnB w="38100">
                      <a:solidFill>
                        <a:srgbClr val="F59A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7670">
                        <a:lnSpc>
                          <a:spcPct val="100000"/>
                        </a:lnSpc>
                      </a:pPr>
                      <a:r>
                        <a:rPr dirty="0" sz="1100">
                          <a:latin typeface="Helvetica Neue"/>
                          <a:cs typeface="Helvetica Neue"/>
                        </a:rPr>
                        <a:t>3 M€</a:t>
                      </a:r>
                      <a:endParaRPr sz="1100">
                        <a:latin typeface="Helvetica Neue"/>
                        <a:cs typeface="Helvetica Neue"/>
                      </a:endParaRPr>
                    </a:p>
                  </a:txBody>
                  <a:tcPr marL="0" marR="0" marB="0" marT="0">
                    <a:lnL w="4229">
                      <a:solidFill>
                        <a:srgbClr val="000000"/>
                      </a:solidFill>
                      <a:prstDash val="solid"/>
                    </a:lnL>
                    <a:lnR w="4229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59A00"/>
                      </a:solidFill>
                      <a:prstDash val="solid"/>
                    </a:lnT>
                    <a:lnB w="38100">
                      <a:solidFill>
                        <a:srgbClr val="F59A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100">
                        <a:latin typeface="Helvetica Neue"/>
                        <a:cs typeface="Helvetica Neue"/>
                      </a:endParaRPr>
                    </a:p>
                  </a:txBody>
                  <a:tcPr marL="0" marR="0" marB="0" marT="0">
                    <a:lnL w="4229">
                      <a:solidFill>
                        <a:srgbClr val="000000"/>
                      </a:solidFill>
                      <a:prstDash val="solid"/>
                    </a:lnL>
                    <a:lnR w="4229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59A00"/>
                      </a:solidFill>
                      <a:prstDash val="solid"/>
                    </a:lnT>
                    <a:lnB w="38100">
                      <a:solidFill>
                        <a:srgbClr val="F59A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100">
                          <a:latin typeface="Helvetica Neue"/>
                          <a:cs typeface="Helvetica Neue"/>
                        </a:rPr>
                        <a:t>5 M€</a:t>
                      </a:r>
                      <a:endParaRPr sz="1100">
                        <a:latin typeface="Helvetica Neue"/>
                        <a:cs typeface="Helvetica Neue"/>
                      </a:endParaRPr>
                    </a:p>
                  </a:txBody>
                  <a:tcPr marL="0" marR="0" marB="0" marT="0">
                    <a:lnL w="4229">
                      <a:solidFill>
                        <a:srgbClr val="000000"/>
                      </a:solidFill>
                      <a:prstDash val="solid"/>
                    </a:lnL>
                    <a:lnR w="4229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59A00"/>
                      </a:solidFill>
                      <a:prstDash val="solid"/>
                    </a:lnT>
                    <a:lnB w="38100">
                      <a:solidFill>
                        <a:srgbClr val="F59A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100">
                        <a:latin typeface="Helvetica Neue"/>
                        <a:cs typeface="Helvetica Neue"/>
                      </a:endParaRPr>
                    </a:p>
                  </a:txBody>
                  <a:tcPr marL="0" marR="0" marB="0" marT="0">
                    <a:lnL w="4229">
                      <a:solidFill>
                        <a:srgbClr val="000000"/>
                      </a:solidFill>
                      <a:prstDash val="solid"/>
                    </a:lnL>
                    <a:lnR w="4229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59A00"/>
                      </a:solidFill>
                      <a:prstDash val="solid"/>
                    </a:lnT>
                    <a:lnB w="38100">
                      <a:solidFill>
                        <a:srgbClr val="F59A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100">
                          <a:latin typeface="Helvetica Neue"/>
                          <a:cs typeface="Helvetica Neue"/>
                        </a:rPr>
                        <a:t>5 M€</a:t>
                      </a:r>
                      <a:endParaRPr sz="1100">
                        <a:latin typeface="Helvetica Neue"/>
                        <a:cs typeface="Helvetica Neue"/>
                      </a:endParaRPr>
                    </a:p>
                  </a:txBody>
                  <a:tcPr marL="0" marR="0" marB="0" marT="0">
                    <a:lnL w="4229">
                      <a:solidFill>
                        <a:srgbClr val="000000"/>
                      </a:solidFill>
                      <a:prstDash val="solid"/>
                    </a:lnL>
                    <a:lnR w="4229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59A00"/>
                      </a:solidFill>
                      <a:prstDash val="solid"/>
                    </a:lnT>
                    <a:lnB w="38100">
                      <a:solidFill>
                        <a:srgbClr val="F59A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100">
                        <a:latin typeface="Helvetica Neue"/>
                        <a:cs typeface="Helvetica Neue"/>
                      </a:endParaRPr>
                    </a:p>
                  </a:txBody>
                  <a:tcPr marL="0" marR="0" marB="0" marT="0">
                    <a:lnL w="4229">
                      <a:solidFill>
                        <a:srgbClr val="000000"/>
                      </a:solidFill>
                      <a:prstDash val="solid"/>
                    </a:lnL>
                    <a:lnR w="4229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59A00"/>
                      </a:solidFill>
                      <a:prstDash val="solid"/>
                    </a:lnT>
                    <a:lnB w="38100">
                      <a:solidFill>
                        <a:srgbClr val="F59A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100">
                          <a:latin typeface="Helvetica Neue"/>
                          <a:cs typeface="Helvetica Neue"/>
                        </a:rPr>
                        <a:t>5 M€</a:t>
                      </a:r>
                      <a:endParaRPr sz="1100">
                        <a:latin typeface="Helvetica Neue"/>
                        <a:cs typeface="Helvetica Neue"/>
                      </a:endParaRPr>
                    </a:p>
                  </a:txBody>
                  <a:tcPr marL="0" marR="0" marB="0" marT="0">
                    <a:lnL w="4229">
                      <a:solidFill>
                        <a:srgbClr val="000000"/>
                      </a:solidFill>
                      <a:prstDash val="solid"/>
                    </a:lnL>
                    <a:lnR w="4229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59A00"/>
                      </a:solidFill>
                      <a:prstDash val="solid"/>
                    </a:lnT>
                    <a:lnB w="38100">
                      <a:solidFill>
                        <a:srgbClr val="F59A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100">
                        <a:latin typeface="Helvetica Neue"/>
                        <a:cs typeface="Helvetica Neue"/>
                      </a:endParaRPr>
                    </a:p>
                  </a:txBody>
                  <a:tcPr marL="0" marR="0" marB="0" marT="0">
                    <a:lnL w="4229">
                      <a:solidFill>
                        <a:srgbClr val="000000"/>
                      </a:solidFill>
                      <a:prstDash val="solid"/>
                    </a:lnL>
                    <a:lnR w="4229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59A00"/>
                      </a:solidFill>
                      <a:prstDash val="solid"/>
                    </a:lnT>
                    <a:lnB w="38100">
                      <a:solidFill>
                        <a:srgbClr val="F59A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100">
                          <a:latin typeface="Helvetica Neue"/>
                          <a:cs typeface="Helvetica Neue"/>
                        </a:rPr>
                        <a:t>6 M€</a:t>
                      </a:r>
                      <a:endParaRPr sz="1100">
                        <a:latin typeface="Helvetica Neue"/>
                        <a:cs typeface="Helvetica Neue"/>
                      </a:endParaRPr>
                    </a:p>
                  </a:txBody>
                  <a:tcPr marL="0" marR="0" marB="0" marT="0">
                    <a:lnL w="4229">
                      <a:solidFill>
                        <a:srgbClr val="000000"/>
                      </a:solidFill>
                      <a:prstDash val="solid"/>
                    </a:lnL>
                    <a:lnR w="4229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59A00"/>
                      </a:solidFill>
                      <a:prstDash val="solid"/>
                    </a:lnT>
                    <a:lnB w="38100">
                      <a:solidFill>
                        <a:srgbClr val="F59A00"/>
                      </a:solidFill>
                      <a:prstDash val="solid"/>
                    </a:lnB>
                  </a:tcPr>
                </a:tc>
              </a:tr>
              <a:tr h="6532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dirty="0" sz="1200">
                          <a:latin typeface="Helvetica Neue"/>
                          <a:cs typeface="Helvetica Neue"/>
                        </a:rPr>
                        <a:t>Achats et WP</a:t>
                      </a:r>
                      <a:endParaRPr sz="1200">
                        <a:latin typeface="Helvetica Neue"/>
                        <a:cs typeface="Helvetica Neue"/>
                      </a:endParaRPr>
                    </a:p>
                  </a:txBody>
                  <a:tcPr marL="0" marR="0" marB="0" marT="0">
                    <a:lnR w="4229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59A00"/>
                      </a:solidFill>
                      <a:prstDash val="solid"/>
                    </a:lnT>
                    <a:lnB w="38099">
                      <a:solidFill>
                        <a:srgbClr val="F59A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7660">
                        <a:lnSpc>
                          <a:spcPct val="100000"/>
                        </a:lnSpc>
                      </a:pPr>
                      <a:r>
                        <a:rPr dirty="0" sz="1100" b="1">
                          <a:latin typeface="Helvetica Neue"/>
                          <a:cs typeface="Helvetica Neue"/>
                        </a:rPr>
                        <a:t>13 M€</a:t>
                      </a:r>
                      <a:endParaRPr sz="1100">
                        <a:latin typeface="Helvetica Neue"/>
                        <a:cs typeface="Helvetica Neue"/>
                      </a:endParaRPr>
                    </a:p>
                  </a:txBody>
                  <a:tcPr marL="0" marR="0" marB="0" marT="0">
                    <a:lnL w="4229">
                      <a:solidFill>
                        <a:srgbClr val="000000"/>
                      </a:solidFill>
                      <a:prstDash val="solid"/>
                    </a:lnL>
                    <a:lnR w="4229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59A00"/>
                      </a:solidFill>
                      <a:prstDash val="solid"/>
                    </a:lnT>
                    <a:lnB w="38099">
                      <a:solidFill>
                        <a:srgbClr val="F59A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100">
                        <a:latin typeface="Helvetica Neue"/>
                        <a:cs typeface="Helvetica Neue"/>
                      </a:endParaRPr>
                    </a:p>
                  </a:txBody>
                  <a:tcPr marL="0" marR="0" marB="0" marT="0">
                    <a:lnL w="4229">
                      <a:solidFill>
                        <a:srgbClr val="000000"/>
                      </a:solidFill>
                      <a:prstDash val="solid"/>
                    </a:lnL>
                    <a:lnR w="4229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59A00"/>
                      </a:solidFill>
                      <a:prstDash val="solid"/>
                    </a:lnT>
                    <a:lnB w="38099">
                      <a:solidFill>
                        <a:srgbClr val="F59A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100">
                        <a:latin typeface="Helvetica Neue"/>
                        <a:cs typeface="Helvetica Neue"/>
                      </a:endParaRPr>
                    </a:p>
                  </a:txBody>
                  <a:tcPr marL="0" marR="0" marB="0" marT="0">
                    <a:lnL w="4229">
                      <a:solidFill>
                        <a:srgbClr val="000000"/>
                      </a:solidFill>
                      <a:prstDash val="solid"/>
                    </a:lnL>
                    <a:lnR w="4229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59A00"/>
                      </a:solidFill>
                      <a:prstDash val="solid"/>
                    </a:lnT>
                    <a:lnB w="38099">
                      <a:solidFill>
                        <a:srgbClr val="F59A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100">
                        <a:latin typeface="Helvetica Neue"/>
                        <a:cs typeface="Helvetica Neue"/>
                      </a:endParaRPr>
                    </a:p>
                  </a:txBody>
                  <a:tcPr marL="0" marR="0" marB="0" marT="0">
                    <a:lnL w="4229">
                      <a:solidFill>
                        <a:srgbClr val="000000"/>
                      </a:solidFill>
                      <a:prstDash val="solid"/>
                    </a:lnL>
                    <a:lnR w="4229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59A00"/>
                      </a:solidFill>
                      <a:prstDash val="solid"/>
                    </a:lnT>
                    <a:lnB w="38099">
                      <a:solidFill>
                        <a:srgbClr val="F59A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100">
                          <a:latin typeface="Helvetica Neue"/>
                          <a:cs typeface="Helvetica Neue"/>
                        </a:rPr>
                        <a:t>7 M€</a:t>
                      </a:r>
                      <a:endParaRPr sz="1100">
                        <a:latin typeface="Helvetica Neue"/>
                        <a:cs typeface="Helvetica Neue"/>
                      </a:endParaRPr>
                    </a:p>
                  </a:txBody>
                  <a:tcPr marL="0" marR="0" marB="0" marT="0">
                    <a:lnL w="4229">
                      <a:solidFill>
                        <a:srgbClr val="000000"/>
                      </a:solidFill>
                      <a:prstDash val="solid"/>
                    </a:lnL>
                    <a:lnR w="4229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59A00"/>
                      </a:solidFill>
                      <a:prstDash val="solid"/>
                    </a:lnT>
                    <a:lnB w="38099">
                      <a:solidFill>
                        <a:srgbClr val="F59A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100">
                        <a:latin typeface="Helvetica Neue"/>
                        <a:cs typeface="Helvetica Neue"/>
                      </a:endParaRPr>
                    </a:p>
                  </a:txBody>
                  <a:tcPr marL="0" marR="0" marB="0" marT="0">
                    <a:lnL w="4229">
                      <a:solidFill>
                        <a:srgbClr val="000000"/>
                      </a:solidFill>
                      <a:prstDash val="solid"/>
                    </a:lnL>
                    <a:lnR w="4229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59A00"/>
                      </a:solidFill>
                      <a:prstDash val="solid"/>
                    </a:lnT>
                    <a:lnB w="38099">
                      <a:solidFill>
                        <a:srgbClr val="F59A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100">
                          <a:latin typeface="Helvetica Neue"/>
                          <a:cs typeface="Helvetica Neue"/>
                        </a:rPr>
                        <a:t>6 M€</a:t>
                      </a:r>
                      <a:endParaRPr sz="1100">
                        <a:latin typeface="Helvetica Neue"/>
                        <a:cs typeface="Helvetica Neue"/>
                      </a:endParaRPr>
                    </a:p>
                  </a:txBody>
                  <a:tcPr marL="0" marR="0" marB="0" marT="0">
                    <a:lnL w="4229">
                      <a:solidFill>
                        <a:srgbClr val="000000"/>
                      </a:solidFill>
                      <a:prstDash val="solid"/>
                    </a:lnL>
                    <a:lnR w="4229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59A00"/>
                      </a:solidFill>
                      <a:prstDash val="solid"/>
                    </a:lnT>
                    <a:lnB w="38099">
                      <a:solidFill>
                        <a:srgbClr val="F59A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100">
                        <a:latin typeface="Helvetica Neue"/>
                        <a:cs typeface="Helvetica Neue"/>
                      </a:endParaRPr>
                    </a:p>
                  </a:txBody>
                  <a:tcPr marL="0" marR="0" marB="0" marT="0">
                    <a:lnL w="4229">
                      <a:solidFill>
                        <a:srgbClr val="000000"/>
                      </a:solidFill>
                      <a:prstDash val="solid"/>
                    </a:lnL>
                    <a:lnR w="4229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59A00"/>
                      </a:solidFill>
                      <a:prstDash val="solid"/>
                    </a:lnT>
                    <a:lnB w="38099">
                      <a:solidFill>
                        <a:srgbClr val="F59A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100">
                        <a:latin typeface="Helvetica Neue"/>
                        <a:cs typeface="Helvetica Neue"/>
                      </a:endParaRPr>
                    </a:p>
                  </a:txBody>
                  <a:tcPr marL="0" marR="0" marB="0" marT="0">
                    <a:lnL w="4229">
                      <a:solidFill>
                        <a:srgbClr val="000000"/>
                      </a:solidFill>
                      <a:prstDash val="solid"/>
                    </a:lnL>
                    <a:lnR w="4229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59A00"/>
                      </a:solidFill>
                      <a:prstDash val="solid"/>
                    </a:lnT>
                    <a:lnB w="38099">
                      <a:solidFill>
                        <a:srgbClr val="F59A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100">
                        <a:latin typeface="Helvetica Neue"/>
                        <a:cs typeface="Helvetica Neue"/>
                      </a:endParaRPr>
                    </a:p>
                  </a:txBody>
                  <a:tcPr marL="0" marR="0" marB="0" marT="0">
                    <a:lnL w="4229">
                      <a:solidFill>
                        <a:srgbClr val="000000"/>
                      </a:solidFill>
                      <a:prstDash val="solid"/>
                    </a:lnL>
                    <a:lnR w="4229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59A00"/>
                      </a:solidFill>
                      <a:prstDash val="solid"/>
                    </a:lnT>
                    <a:lnB w="38099">
                      <a:solidFill>
                        <a:srgbClr val="F59A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100">
                        <a:latin typeface="Helvetica Neue"/>
                        <a:cs typeface="Helvetica Neue"/>
                      </a:endParaRPr>
                    </a:p>
                  </a:txBody>
                  <a:tcPr marL="0" marR="0" marB="0" marT="0">
                    <a:lnL w="4229">
                      <a:solidFill>
                        <a:srgbClr val="000000"/>
                      </a:solidFill>
                      <a:prstDash val="solid"/>
                    </a:lnL>
                    <a:lnR w="4229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59A00"/>
                      </a:solidFill>
                      <a:prstDash val="solid"/>
                    </a:lnT>
                    <a:lnB w="38099">
                      <a:solidFill>
                        <a:srgbClr val="F59A00"/>
                      </a:solidFill>
                      <a:prstDash val="solid"/>
                    </a:lnB>
                  </a:tcPr>
                </a:tc>
              </a:tr>
              <a:tr h="7115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dirty="0" sz="1200">
                          <a:latin typeface="Helvetica Neue"/>
                          <a:cs typeface="Helvetica Neue"/>
                        </a:rPr>
                        <a:t>Infrastructu</a:t>
                      </a:r>
                      <a:r>
                        <a:rPr dirty="0" sz="1200" spc="-25">
                          <a:latin typeface="Helvetica Neue"/>
                          <a:cs typeface="Helvetica Neue"/>
                        </a:rPr>
                        <a:t>r</a:t>
                      </a:r>
                      <a:r>
                        <a:rPr dirty="0" sz="1200">
                          <a:latin typeface="Helvetica Neue"/>
                          <a:cs typeface="Helvetica Neue"/>
                        </a:rPr>
                        <a:t>es</a:t>
                      </a:r>
                      <a:endParaRPr sz="1200">
                        <a:latin typeface="Helvetica Neue"/>
                        <a:cs typeface="Helvetica Neue"/>
                      </a:endParaRPr>
                    </a:p>
                  </a:txBody>
                  <a:tcPr marL="0" marR="0" marB="0" marT="0">
                    <a:lnR w="4229">
                      <a:solidFill>
                        <a:srgbClr val="000000"/>
                      </a:solidFill>
                      <a:prstDash val="solid"/>
                    </a:lnR>
                    <a:lnT w="38099">
                      <a:solidFill>
                        <a:srgbClr val="F59A00"/>
                      </a:solidFill>
                      <a:prstDash val="solid"/>
                    </a:lnT>
                    <a:lnB w="38101">
                      <a:solidFill>
                        <a:srgbClr val="F59A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7660">
                        <a:lnSpc>
                          <a:spcPct val="100000"/>
                        </a:lnSpc>
                      </a:pPr>
                      <a:r>
                        <a:rPr dirty="0" sz="1100" b="1">
                          <a:latin typeface="Helvetica Neue"/>
                          <a:cs typeface="Helvetica Neue"/>
                        </a:rPr>
                        <a:t>10 M€</a:t>
                      </a:r>
                      <a:endParaRPr sz="1100">
                        <a:latin typeface="Helvetica Neue"/>
                        <a:cs typeface="Helvetica Neue"/>
                      </a:endParaRPr>
                    </a:p>
                  </a:txBody>
                  <a:tcPr marL="0" marR="0" marB="0" marT="0">
                    <a:lnL w="4229">
                      <a:solidFill>
                        <a:srgbClr val="000000"/>
                      </a:solidFill>
                      <a:prstDash val="solid"/>
                    </a:lnL>
                    <a:lnR w="4229">
                      <a:solidFill>
                        <a:srgbClr val="000000"/>
                      </a:solidFill>
                      <a:prstDash val="solid"/>
                    </a:lnR>
                    <a:lnT w="38099">
                      <a:solidFill>
                        <a:srgbClr val="F59A00"/>
                      </a:solidFill>
                      <a:prstDash val="solid"/>
                    </a:lnT>
                    <a:lnB w="38101">
                      <a:solidFill>
                        <a:srgbClr val="F59A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100">
                        <a:latin typeface="Helvetica Neue"/>
                        <a:cs typeface="Helvetica Neue"/>
                      </a:endParaRPr>
                    </a:p>
                  </a:txBody>
                  <a:tcPr marL="0" marR="0" marB="0" marT="0">
                    <a:lnL w="4229">
                      <a:solidFill>
                        <a:srgbClr val="000000"/>
                      </a:solidFill>
                      <a:prstDash val="solid"/>
                    </a:lnL>
                    <a:lnR w="4229">
                      <a:solidFill>
                        <a:srgbClr val="000000"/>
                      </a:solidFill>
                      <a:prstDash val="solid"/>
                    </a:lnR>
                    <a:lnT w="38099">
                      <a:solidFill>
                        <a:srgbClr val="F59A00"/>
                      </a:solidFill>
                      <a:prstDash val="solid"/>
                    </a:lnT>
                    <a:lnB w="38101">
                      <a:solidFill>
                        <a:srgbClr val="F59A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100">
                        <a:latin typeface="Helvetica Neue"/>
                        <a:cs typeface="Helvetica Neue"/>
                      </a:endParaRPr>
                    </a:p>
                  </a:txBody>
                  <a:tcPr marL="0" marR="0" marB="0" marT="0">
                    <a:lnL w="4229">
                      <a:solidFill>
                        <a:srgbClr val="000000"/>
                      </a:solidFill>
                      <a:prstDash val="solid"/>
                    </a:lnL>
                    <a:lnR w="4229">
                      <a:solidFill>
                        <a:srgbClr val="000000"/>
                      </a:solidFill>
                      <a:prstDash val="solid"/>
                    </a:lnR>
                    <a:lnT w="38099">
                      <a:solidFill>
                        <a:srgbClr val="F59A00"/>
                      </a:solidFill>
                      <a:prstDash val="solid"/>
                    </a:lnT>
                    <a:lnB w="38101">
                      <a:solidFill>
                        <a:srgbClr val="F59A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100">
                        <a:latin typeface="Helvetica Neue"/>
                        <a:cs typeface="Helvetica Neue"/>
                      </a:endParaRPr>
                    </a:p>
                  </a:txBody>
                  <a:tcPr marL="0" marR="0" marB="0" marT="0">
                    <a:lnL w="4229">
                      <a:solidFill>
                        <a:srgbClr val="000000"/>
                      </a:solidFill>
                      <a:prstDash val="solid"/>
                    </a:lnL>
                    <a:lnR w="4229">
                      <a:solidFill>
                        <a:srgbClr val="000000"/>
                      </a:solidFill>
                      <a:prstDash val="solid"/>
                    </a:lnR>
                    <a:lnT w="38099">
                      <a:solidFill>
                        <a:srgbClr val="F59A00"/>
                      </a:solidFill>
                      <a:prstDash val="solid"/>
                    </a:lnT>
                    <a:lnB w="38101">
                      <a:solidFill>
                        <a:srgbClr val="F59A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100">
                          <a:latin typeface="Helvetica Neue"/>
                          <a:cs typeface="Helvetica Neue"/>
                        </a:rPr>
                        <a:t>2 M€</a:t>
                      </a:r>
                      <a:endParaRPr sz="1100">
                        <a:latin typeface="Helvetica Neue"/>
                        <a:cs typeface="Helvetica Neue"/>
                      </a:endParaRPr>
                    </a:p>
                  </a:txBody>
                  <a:tcPr marL="0" marR="0" marB="0" marT="0">
                    <a:lnL w="4229">
                      <a:solidFill>
                        <a:srgbClr val="000000"/>
                      </a:solidFill>
                      <a:prstDash val="solid"/>
                    </a:lnL>
                    <a:lnR w="4229">
                      <a:solidFill>
                        <a:srgbClr val="000000"/>
                      </a:solidFill>
                      <a:prstDash val="solid"/>
                    </a:lnR>
                    <a:lnT w="38099">
                      <a:solidFill>
                        <a:srgbClr val="F59A00"/>
                      </a:solidFill>
                      <a:prstDash val="solid"/>
                    </a:lnT>
                    <a:lnB w="38101">
                      <a:solidFill>
                        <a:srgbClr val="F59A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100">
                        <a:latin typeface="Helvetica Neue"/>
                        <a:cs typeface="Helvetica Neue"/>
                      </a:endParaRPr>
                    </a:p>
                  </a:txBody>
                  <a:tcPr marL="0" marR="0" marB="0" marT="0">
                    <a:lnL w="4229">
                      <a:solidFill>
                        <a:srgbClr val="000000"/>
                      </a:solidFill>
                      <a:prstDash val="solid"/>
                    </a:lnL>
                    <a:lnR w="4229">
                      <a:solidFill>
                        <a:srgbClr val="000000"/>
                      </a:solidFill>
                      <a:prstDash val="solid"/>
                    </a:lnR>
                    <a:lnT w="38099">
                      <a:solidFill>
                        <a:srgbClr val="F59A00"/>
                      </a:solidFill>
                      <a:prstDash val="solid"/>
                    </a:lnT>
                    <a:lnB w="38101">
                      <a:solidFill>
                        <a:srgbClr val="F59A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100">
                          <a:latin typeface="Helvetica Neue"/>
                          <a:cs typeface="Helvetica Neue"/>
                        </a:rPr>
                        <a:t>8 M€</a:t>
                      </a:r>
                      <a:endParaRPr sz="1100">
                        <a:latin typeface="Helvetica Neue"/>
                        <a:cs typeface="Helvetica Neue"/>
                      </a:endParaRPr>
                    </a:p>
                  </a:txBody>
                  <a:tcPr marL="0" marR="0" marB="0" marT="0">
                    <a:lnL w="4229">
                      <a:solidFill>
                        <a:srgbClr val="000000"/>
                      </a:solidFill>
                      <a:prstDash val="solid"/>
                    </a:lnL>
                    <a:lnR w="4229">
                      <a:solidFill>
                        <a:srgbClr val="000000"/>
                      </a:solidFill>
                      <a:prstDash val="solid"/>
                    </a:lnR>
                    <a:lnT w="38099">
                      <a:solidFill>
                        <a:srgbClr val="F59A00"/>
                      </a:solidFill>
                      <a:prstDash val="solid"/>
                    </a:lnT>
                    <a:lnB w="38101">
                      <a:solidFill>
                        <a:srgbClr val="F59A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100">
                        <a:latin typeface="Helvetica Neue"/>
                        <a:cs typeface="Helvetica Neue"/>
                      </a:endParaRPr>
                    </a:p>
                  </a:txBody>
                  <a:tcPr marL="0" marR="0" marB="0" marT="0">
                    <a:lnL w="4229">
                      <a:solidFill>
                        <a:srgbClr val="000000"/>
                      </a:solidFill>
                      <a:prstDash val="solid"/>
                    </a:lnL>
                    <a:lnR w="4229">
                      <a:solidFill>
                        <a:srgbClr val="000000"/>
                      </a:solidFill>
                      <a:prstDash val="solid"/>
                    </a:lnR>
                    <a:lnT w="38099">
                      <a:solidFill>
                        <a:srgbClr val="F59A00"/>
                      </a:solidFill>
                      <a:prstDash val="solid"/>
                    </a:lnT>
                    <a:lnB w="38101">
                      <a:solidFill>
                        <a:srgbClr val="F59A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100">
                        <a:latin typeface="Helvetica Neue"/>
                        <a:cs typeface="Helvetica Neue"/>
                      </a:endParaRPr>
                    </a:p>
                  </a:txBody>
                  <a:tcPr marL="0" marR="0" marB="0" marT="0">
                    <a:lnL w="4229">
                      <a:solidFill>
                        <a:srgbClr val="000000"/>
                      </a:solidFill>
                      <a:prstDash val="solid"/>
                    </a:lnL>
                    <a:lnR w="4229">
                      <a:solidFill>
                        <a:srgbClr val="000000"/>
                      </a:solidFill>
                      <a:prstDash val="solid"/>
                    </a:lnR>
                    <a:lnT w="38099">
                      <a:solidFill>
                        <a:srgbClr val="F59A00"/>
                      </a:solidFill>
                      <a:prstDash val="solid"/>
                    </a:lnT>
                    <a:lnB w="38101">
                      <a:solidFill>
                        <a:srgbClr val="F59A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100">
                        <a:latin typeface="Helvetica Neue"/>
                        <a:cs typeface="Helvetica Neue"/>
                      </a:endParaRPr>
                    </a:p>
                  </a:txBody>
                  <a:tcPr marL="0" marR="0" marB="0" marT="0">
                    <a:lnL w="4229">
                      <a:solidFill>
                        <a:srgbClr val="000000"/>
                      </a:solidFill>
                      <a:prstDash val="solid"/>
                    </a:lnL>
                    <a:lnR w="4229">
                      <a:solidFill>
                        <a:srgbClr val="000000"/>
                      </a:solidFill>
                      <a:prstDash val="solid"/>
                    </a:lnR>
                    <a:lnT w="38099">
                      <a:solidFill>
                        <a:srgbClr val="F59A00"/>
                      </a:solidFill>
                      <a:prstDash val="solid"/>
                    </a:lnT>
                    <a:lnB w="38101">
                      <a:solidFill>
                        <a:srgbClr val="F59A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100">
                        <a:latin typeface="Helvetica Neue"/>
                        <a:cs typeface="Helvetica Neue"/>
                      </a:endParaRPr>
                    </a:p>
                  </a:txBody>
                  <a:tcPr marL="0" marR="0" marB="0" marT="0">
                    <a:lnL w="4229">
                      <a:solidFill>
                        <a:srgbClr val="000000"/>
                      </a:solidFill>
                      <a:prstDash val="solid"/>
                    </a:lnL>
                    <a:lnR w="4229">
                      <a:solidFill>
                        <a:srgbClr val="000000"/>
                      </a:solidFill>
                      <a:prstDash val="solid"/>
                    </a:lnR>
                    <a:lnT w="38099">
                      <a:solidFill>
                        <a:srgbClr val="F59A00"/>
                      </a:solidFill>
                      <a:prstDash val="solid"/>
                    </a:lnT>
                    <a:lnB w="38101">
                      <a:solidFill>
                        <a:srgbClr val="F59A00"/>
                      </a:solidFill>
                      <a:prstDash val="solid"/>
                    </a:lnB>
                  </a:tcPr>
                </a:tc>
              </a:tr>
              <a:tr h="6716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dirty="0" sz="1200">
                          <a:latin typeface="Helvetica Neue"/>
                          <a:cs typeface="Helvetica Neue"/>
                        </a:rPr>
                        <a:t>Assemblage</a:t>
                      </a:r>
                      <a:endParaRPr sz="1200">
                        <a:latin typeface="Helvetica Neue"/>
                        <a:cs typeface="Helvetica Neue"/>
                      </a:endParaRPr>
                    </a:p>
                  </a:txBody>
                  <a:tcPr marL="0" marR="0" marB="0" marT="0">
                    <a:lnR w="4229">
                      <a:solidFill>
                        <a:srgbClr val="000000"/>
                      </a:solidFill>
                      <a:prstDash val="solid"/>
                    </a:lnR>
                    <a:lnT w="38101">
                      <a:solidFill>
                        <a:srgbClr val="F59A00"/>
                      </a:solidFill>
                      <a:prstDash val="solid"/>
                    </a:lnT>
                    <a:lnB w="38100">
                      <a:solidFill>
                        <a:srgbClr val="F59A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100" b="1">
                          <a:latin typeface="Helvetica Neue"/>
                          <a:cs typeface="Helvetica Neue"/>
                        </a:rPr>
                        <a:t>3 M€</a:t>
                      </a:r>
                      <a:endParaRPr sz="1100">
                        <a:latin typeface="Helvetica Neue"/>
                        <a:cs typeface="Helvetica Neue"/>
                      </a:endParaRPr>
                    </a:p>
                  </a:txBody>
                  <a:tcPr marL="0" marR="0" marB="0" marT="0">
                    <a:lnL w="4229">
                      <a:solidFill>
                        <a:srgbClr val="000000"/>
                      </a:solidFill>
                      <a:prstDash val="solid"/>
                    </a:lnL>
                    <a:lnR w="4229">
                      <a:solidFill>
                        <a:srgbClr val="000000"/>
                      </a:solidFill>
                      <a:prstDash val="solid"/>
                    </a:lnR>
                    <a:lnT w="38101">
                      <a:solidFill>
                        <a:srgbClr val="F59A00"/>
                      </a:solidFill>
                      <a:prstDash val="solid"/>
                    </a:lnT>
                    <a:lnB w="38100">
                      <a:solidFill>
                        <a:srgbClr val="F59A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100">
                        <a:latin typeface="Helvetica Neue"/>
                        <a:cs typeface="Helvetica Neue"/>
                      </a:endParaRPr>
                    </a:p>
                  </a:txBody>
                  <a:tcPr marL="0" marR="0" marB="0" marT="0">
                    <a:lnL w="4229">
                      <a:solidFill>
                        <a:srgbClr val="000000"/>
                      </a:solidFill>
                      <a:prstDash val="solid"/>
                    </a:lnL>
                    <a:lnR w="4229">
                      <a:solidFill>
                        <a:srgbClr val="000000"/>
                      </a:solidFill>
                      <a:prstDash val="solid"/>
                    </a:lnR>
                    <a:lnT w="38101">
                      <a:solidFill>
                        <a:srgbClr val="F59A00"/>
                      </a:solidFill>
                      <a:prstDash val="solid"/>
                    </a:lnT>
                    <a:lnB w="38100">
                      <a:solidFill>
                        <a:srgbClr val="F59A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100">
                        <a:latin typeface="Helvetica Neue"/>
                        <a:cs typeface="Helvetica Neue"/>
                      </a:endParaRPr>
                    </a:p>
                  </a:txBody>
                  <a:tcPr marL="0" marR="0" marB="0" marT="0">
                    <a:lnL w="4229">
                      <a:solidFill>
                        <a:srgbClr val="000000"/>
                      </a:solidFill>
                      <a:prstDash val="solid"/>
                    </a:lnL>
                    <a:lnR w="4229">
                      <a:solidFill>
                        <a:srgbClr val="000000"/>
                      </a:solidFill>
                      <a:prstDash val="solid"/>
                    </a:lnR>
                    <a:lnT w="38101">
                      <a:solidFill>
                        <a:srgbClr val="F59A00"/>
                      </a:solidFill>
                      <a:prstDash val="solid"/>
                    </a:lnT>
                    <a:lnB w="38100">
                      <a:solidFill>
                        <a:srgbClr val="F59A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100">
                        <a:latin typeface="Helvetica Neue"/>
                        <a:cs typeface="Helvetica Neue"/>
                      </a:endParaRPr>
                    </a:p>
                  </a:txBody>
                  <a:tcPr marL="0" marR="0" marB="0" marT="0">
                    <a:lnL w="4229">
                      <a:solidFill>
                        <a:srgbClr val="000000"/>
                      </a:solidFill>
                      <a:prstDash val="solid"/>
                    </a:lnL>
                    <a:lnR w="4229">
                      <a:solidFill>
                        <a:srgbClr val="000000"/>
                      </a:solidFill>
                      <a:prstDash val="solid"/>
                    </a:lnR>
                    <a:lnT w="38101">
                      <a:solidFill>
                        <a:srgbClr val="F59A00"/>
                      </a:solidFill>
                      <a:prstDash val="solid"/>
                    </a:lnT>
                    <a:lnB w="38100">
                      <a:solidFill>
                        <a:srgbClr val="F59A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100">
                        <a:latin typeface="Helvetica Neue"/>
                        <a:cs typeface="Helvetica Neue"/>
                      </a:endParaRPr>
                    </a:p>
                  </a:txBody>
                  <a:tcPr marL="0" marR="0" marB="0" marT="0">
                    <a:lnL w="4229">
                      <a:solidFill>
                        <a:srgbClr val="000000"/>
                      </a:solidFill>
                      <a:prstDash val="solid"/>
                    </a:lnL>
                    <a:lnR w="4229">
                      <a:solidFill>
                        <a:srgbClr val="000000"/>
                      </a:solidFill>
                      <a:prstDash val="solid"/>
                    </a:lnR>
                    <a:lnT w="38101">
                      <a:solidFill>
                        <a:srgbClr val="F59A00"/>
                      </a:solidFill>
                      <a:prstDash val="solid"/>
                    </a:lnT>
                    <a:lnB w="38100">
                      <a:solidFill>
                        <a:srgbClr val="F59A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100">
                        <a:latin typeface="Helvetica Neue"/>
                        <a:cs typeface="Helvetica Neue"/>
                      </a:endParaRPr>
                    </a:p>
                  </a:txBody>
                  <a:tcPr marL="0" marR="0" marB="0" marT="0">
                    <a:lnL w="4229">
                      <a:solidFill>
                        <a:srgbClr val="000000"/>
                      </a:solidFill>
                      <a:prstDash val="solid"/>
                    </a:lnL>
                    <a:lnR w="4229">
                      <a:solidFill>
                        <a:srgbClr val="000000"/>
                      </a:solidFill>
                      <a:prstDash val="solid"/>
                    </a:lnR>
                    <a:lnT w="38101">
                      <a:solidFill>
                        <a:srgbClr val="F59A00"/>
                      </a:solidFill>
                      <a:prstDash val="solid"/>
                    </a:lnT>
                    <a:lnB w="38100">
                      <a:solidFill>
                        <a:srgbClr val="F59A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100">
                        <a:latin typeface="Helvetica Neue"/>
                        <a:cs typeface="Helvetica Neue"/>
                      </a:endParaRPr>
                    </a:p>
                  </a:txBody>
                  <a:tcPr marL="0" marR="0" marB="0" marT="0">
                    <a:lnL w="4229">
                      <a:solidFill>
                        <a:srgbClr val="000000"/>
                      </a:solidFill>
                      <a:prstDash val="solid"/>
                    </a:lnL>
                    <a:lnR w="4229">
                      <a:solidFill>
                        <a:srgbClr val="000000"/>
                      </a:solidFill>
                      <a:prstDash val="solid"/>
                    </a:lnR>
                    <a:lnT w="38101">
                      <a:solidFill>
                        <a:srgbClr val="F59A00"/>
                      </a:solidFill>
                      <a:prstDash val="solid"/>
                    </a:lnT>
                    <a:lnB w="38100">
                      <a:solidFill>
                        <a:srgbClr val="F59A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100">
                        <a:latin typeface="Helvetica Neue"/>
                        <a:cs typeface="Helvetica Neue"/>
                      </a:endParaRPr>
                    </a:p>
                  </a:txBody>
                  <a:tcPr marL="0" marR="0" marB="0" marT="0">
                    <a:lnL w="4229">
                      <a:solidFill>
                        <a:srgbClr val="000000"/>
                      </a:solidFill>
                      <a:prstDash val="solid"/>
                    </a:lnL>
                    <a:lnR w="4229">
                      <a:solidFill>
                        <a:srgbClr val="000000"/>
                      </a:solidFill>
                      <a:prstDash val="solid"/>
                    </a:lnR>
                    <a:lnT w="38101">
                      <a:solidFill>
                        <a:srgbClr val="F59A00"/>
                      </a:solidFill>
                      <a:prstDash val="solid"/>
                    </a:lnT>
                    <a:lnB w="38100">
                      <a:solidFill>
                        <a:srgbClr val="F59A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4604">
                        <a:lnSpc>
                          <a:spcPct val="100000"/>
                        </a:lnSpc>
                      </a:pPr>
                      <a:r>
                        <a:rPr dirty="0" sz="1100">
                          <a:latin typeface="Helvetica Neue"/>
                          <a:cs typeface="Helvetica Neue"/>
                        </a:rPr>
                        <a:t>3 M€</a:t>
                      </a:r>
                      <a:endParaRPr sz="1100">
                        <a:latin typeface="Helvetica Neue"/>
                        <a:cs typeface="Helvetica Neue"/>
                      </a:endParaRPr>
                    </a:p>
                  </a:txBody>
                  <a:tcPr marL="0" marR="0" marB="0" marT="0">
                    <a:lnL w="4229">
                      <a:solidFill>
                        <a:srgbClr val="000000"/>
                      </a:solidFill>
                      <a:prstDash val="solid"/>
                    </a:lnL>
                    <a:lnR w="4229">
                      <a:solidFill>
                        <a:srgbClr val="000000"/>
                      </a:solidFill>
                      <a:prstDash val="solid"/>
                    </a:lnR>
                    <a:lnT w="38101">
                      <a:solidFill>
                        <a:srgbClr val="F59A00"/>
                      </a:solidFill>
                      <a:prstDash val="solid"/>
                    </a:lnT>
                    <a:lnB w="38100">
                      <a:solidFill>
                        <a:srgbClr val="F59A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100">
                        <a:latin typeface="Helvetica Neue"/>
                        <a:cs typeface="Helvetica Neue"/>
                      </a:endParaRPr>
                    </a:p>
                  </a:txBody>
                  <a:tcPr marL="0" marR="0" marB="0" marT="0">
                    <a:lnL w="4229">
                      <a:solidFill>
                        <a:srgbClr val="000000"/>
                      </a:solidFill>
                      <a:prstDash val="solid"/>
                    </a:lnL>
                    <a:lnR w="4229">
                      <a:solidFill>
                        <a:srgbClr val="000000"/>
                      </a:solidFill>
                      <a:prstDash val="solid"/>
                    </a:lnR>
                    <a:lnT w="38101">
                      <a:solidFill>
                        <a:srgbClr val="F59A00"/>
                      </a:solidFill>
                      <a:prstDash val="solid"/>
                    </a:lnT>
                    <a:lnB w="38100">
                      <a:solidFill>
                        <a:srgbClr val="F59A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100">
                        <a:latin typeface="Helvetica Neue"/>
                        <a:cs typeface="Helvetica Neue"/>
                      </a:endParaRPr>
                    </a:p>
                  </a:txBody>
                  <a:tcPr marL="0" marR="0" marB="0" marT="0">
                    <a:lnL w="4229">
                      <a:solidFill>
                        <a:srgbClr val="000000"/>
                      </a:solidFill>
                      <a:prstDash val="solid"/>
                    </a:lnL>
                    <a:lnR w="4229">
                      <a:solidFill>
                        <a:srgbClr val="000000"/>
                      </a:solidFill>
                      <a:prstDash val="solid"/>
                    </a:lnR>
                    <a:lnT w="38101">
                      <a:solidFill>
                        <a:srgbClr val="F59A00"/>
                      </a:solidFill>
                      <a:prstDash val="solid"/>
                    </a:lnT>
                    <a:lnB w="38100">
                      <a:solidFill>
                        <a:srgbClr val="F59A00"/>
                      </a:solidFill>
                      <a:prstDash val="solid"/>
                    </a:lnB>
                  </a:tcPr>
                </a:tc>
              </a:tr>
              <a:tr h="3753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dirty="0" sz="1200">
                          <a:latin typeface="Helvetica Neue"/>
                          <a:cs typeface="Helvetica Neue"/>
                        </a:rPr>
                        <a:t>TO</a:t>
                      </a:r>
                      <a:r>
                        <a:rPr dirty="0" sz="1200" spc="-114">
                          <a:latin typeface="Helvetica Neue"/>
                          <a:cs typeface="Helvetica Neue"/>
                        </a:rPr>
                        <a:t>T</a:t>
                      </a:r>
                      <a:r>
                        <a:rPr dirty="0" sz="1200">
                          <a:latin typeface="Helvetica Neue"/>
                          <a:cs typeface="Helvetica Neue"/>
                        </a:rPr>
                        <a:t>AL</a:t>
                      </a:r>
                      <a:endParaRPr sz="1200">
                        <a:latin typeface="Helvetica Neue"/>
                        <a:cs typeface="Helvetica Neue"/>
                      </a:endParaRPr>
                    </a:p>
                  </a:txBody>
                  <a:tcPr marL="0" marR="0" marB="0" marT="0">
                    <a:lnR w="4229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59A00"/>
                      </a:solidFill>
                      <a:prstDash val="solid"/>
                    </a:lnT>
                    <a:lnB w="38100">
                      <a:solidFill>
                        <a:srgbClr val="F59A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7660">
                        <a:lnSpc>
                          <a:spcPct val="100000"/>
                        </a:lnSpc>
                      </a:pPr>
                      <a:r>
                        <a:rPr dirty="0" sz="1100" b="1">
                          <a:latin typeface="Helvetica Neue"/>
                          <a:cs typeface="Helvetica Neue"/>
                        </a:rPr>
                        <a:t>50 M€</a:t>
                      </a:r>
                      <a:endParaRPr sz="1100">
                        <a:latin typeface="Helvetica Neue"/>
                        <a:cs typeface="Helvetica Neue"/>
                      </a:endParaRPr>
                    </a:p>
                  </a:txBody>
                  <a:tcPr marL="0" marR="0" marB="0" marT="0">
                    <a:lnL w="4229">
                      <a:solidFill>
                        <a:srgbClr val="000000"/>
                      </a:solidFill>
                      <a:prstDash val="solid"/>
                    </a:lnL>
                    <a:lnR w="4229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59A00"/>
                      </a:solidFill>
                      <a:prstDash val="solid"/>
                    </a:lnT>
                    <a:lnB w="38100">
                      <a:solidFill>
                        <a:srgbClr val="F59A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100">
                        <a:latin typeface="Helvetica Neue"/>
                        <a:cs typeface="Helvetica Neue"/>
                      </a:endParaRPr>
                    </a:p>
                  </a:txBody>
                  <a:tcPr marL="0" marR="0" marB="0" marT="0">
                    <a:lnL w="4229">
                      <a:solidFill>
                        <a:srgbClr val="000000"/>
                      </a:solidFill>
                      <a:prstDash val="solid"/>
                    </a:lnL>
                    <a:lnR w="4229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59A00"/>
                      </a:solidFill>
                      <a:prstDash val="solid"/>
                    </a:lnT>
                    <a:lnB w="38100">
                      <a:solidFill>
                        <a:srgbClr val="F59A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7670">
                        <a:lnSpc>
                          <a:spcPct val="100000"/>
                        </a:lnSpc>
                      </a:pPr>
                      <a:r>
                        <a:rPr dirty="0" sz="1100">
                          <a:latin typeface="Helvetica Neue"/>
                          <a:cs typeface="Helvetica Neue"/>
                        </a:rPr>
                        <a:t>3 M€</a:t>
                      </a:r>
                      <a:endParaRPr sz="1100">
                        <a:latin typeface="Helvetica Neue"/>
                        <a:cs typeface="Helvetica Neue"/>
                      </a:endParaRPr>
                    </a:p>
                  </a:txBody>
                  <a:tcPr marL="0" marR="0" marB="0" marT="0">
                    <a:lnL w="4229">
                      <a:solidFill>
                        <a:srgbClr val="000000"/>
                      </a:solidFill>
                      <a:prstDash val="solid"/>
                    </a:lnL>
                    <a:lnR w="4229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59A00"/>
                      </a:solidFill>
                      <a:prstDash val="solid"/>
                    </a:lnT>
                    <a:lnB w="38100">
                      <a:solidFill>
                        <a:srgbClr val="F59A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100">
                        <a:latin typeface="Helvetica Neue"/>
                        <a:cs typeface="Helvetica Neue"/>
                      </a:endParaRPr>
                    </a:p>
                  </a:txBody>
                  <a:tcPr marL="0" marR="0" marB="0" marT="0">
                    <a:lnL w="4229">
                      <a:solidFill>
                        <a:srgbClr val="000000"/>
                      </a:solidFill>
                      <a:prstDash val="solid"/>
                    </a:lnL>
                    <a:lnR w="4229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59A00"/>
                      </a:solidFill>
                      <a:prstDash val="solid"/>
                    </a:lnT>
                    <a:lnB w="38100">
                      <a:solidFill>
                        <a:srgbClr val="F59A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1470">
                        <a:lnSpc>
                          <a:spcPct val="100000"/>
                        </a:lnSpc>
                      </a:pPr>
                      <a:r>
                        <a:rPr dirty="0" sz="1100">
                          <a:latin typeface="Helvetica Neue"/>
                          <a:cs typeface="Helvetica Neue"/>
                        </a:rPr>
                        <a:t>14 M€</a:t>
                      </a:r>
                      <a:endParaRPr sz="1100">
                        <a:latin typeface="Helvetica Neue"/>
                        <a:cs typeface="Helvetica Neue"/>
                      </a:endParaRPr>
                    </a:p>
                  </a:txBody>
                  <a:tcPr marL="0" marR="0" marB="0" marT="0">
                    <a:lnL w="4229">
                      <a:solidFill>
                        <a:srgbClr val="000000"/>
                      </a:solidFill>
                      <a:prstDash val="solid"/>
                    </a:lnL>
                    <a:lnR w="4229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59A00"/>
                      </a:solidFill>
                      <a:prstDash val="solid"/>
                    </a:lnT>
                    <a:lnB w="38100">
                      <a:solidFill>
                        <a:srgbClr val="F59A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100">
                        <a:latin typeface="Helvetica Neue"/>
                        <a:cs typeface="Helvetica Neue"/>
                      </a:endParaRPr>
                    </a:p>
                  </a:txBody>
                  <a:tcPr marL="0" marR="0" marB="0" marT="0">
                    <a:lnL w="4229">
                      <a:solidFill>
                        <a:srgbClr val="000000"/>
                      </a:solidFill>
                      <a:prstDash val="solid"/>
                    </a:lnL>
                    <a:lnR w="4229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59A00"/>
                      </a:solidFill>
                      <a:prstDash val="solid"/>
                    </a:lnT>
                    <a:lnB w="38100">
                      <a:solidFill>
                        <a:srgbClr val="F59A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3375">
                        <a:lnSpc>
                          <a:spcPct val="100000"/>
                        </a:lnSpc>
                      </a:pPr>
                      <a:r>
                        <a:rPr dirty="0" sz="1100">
                          <a:latin typeface="Helvetica Neue"/>
                          <a:cs typeface="Helvetica Neue"/>
                        </a:rPr>
                        <a:t>19 M€</a:t>
                      </a:r>
                      <a:endParaRPr sz="1100">
                        <a:latin typeface="Helvetica Neue"/>
                        <a:cs typeface="Helvetica Neue"/>
                      </a:endParaRPr>
                    </a:p>
                  </a:txBody>
                  <a:tcPr marL="0" marR="0" marB="0" marT="0">
                    <a:lnL w="4229">
                      <a:solidFill>
                        <a:srgbClr val="000000"/>
                      </a:solidFill>
                      <a:prstDash val="solid"/>
                    </a:lnL>
                    <a:lnR w="4229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59A00"/>
                      </a:solidFill>
                      <a:prstDash val="solid"/>
                    </a:lnT>
                    <a:lnB w="38100">
                      <a:solidFill>
                        <a:srgbClr val="F59A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100">
                        <a:latin typeface="Helvetica Neue"/>
                        <a:cs typeface="Helvetica Neue"/>
                      </a:endParaRPr>
                    </a:p>
                  </a:txBody>
                  <a:tcPr marL="0" marR="0" marB="0" marT="0">
                    <a:lnL w="4229">
                      <a:solidFill>
                        <a:srgbClr val="000000"/>
                      </a:solidFill>
                      <a:prstDash val="solid"/>
                    </a:lnL>
                    <a:lnR w="4229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59A00"/>
                      </a:solidFill>
                      <a:prstDash val="solid"/>
                    </a:lnT>
                    <a:lnB w="38100">
                      <a:solidFill>
                        <a:srgbClr val="F59A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4604">
                        <a:lnSpc>
                          <a:spcPct val="100000"/>
                        </a:lnSpc>
                      </a:pPr>
                      <a:r>
                        <a:rPr dirty="0" sz="1100">
                          <a:latin typeface="Helvetica Neue"/>
                          <a:cs typeface="Helvetica Neue"/>
                        </a:rPr>
                        <a:t>8 M€</a:t>
                      </a:r>
                      <a:endParaRPr sz="1100">
                        <a:latin typeface="Helvetica Neue"/>
                        <a:cs typeface="Helvetica Neue"/>
                      </a:endParaRPr>
                    </a:p>
                  </a:txBody>
                  <a:tcPr marL="0" marR="0" marB="0" marT="0">
                    <a:lnL w="4229">
                      <a:solidFill>
                        <a:srgbClr val="000000"/>
                      </a:solidFill>
                      <a:prstDash val="solid"/>
                    </a:lnL>
                    <a:lnR w="4229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59A00"/>
                      </a:solidFill>
                      <a:prstDash val="solid"/>
                    </a:lnT>
                    <a:lnB w="38100">
                      <a:solidFill>
                        <a:srgbClr val="F59A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100">
                        <a:latin typeface="Helvetica Neue"/>
                        <a:cs typeface="Helvetica Neue"/>
                      </a:endParaRPr>
                    </a:p>
                  </a:txBody>
                  <a:tcPr marL="0" marR="0" marB="0" marT="0">
                    <a:lnL w="4229">
                      <a:solidFill>
                        <a:srgbClr val="000000"/>
                      </a:solidFill>
                      <a:prstDash val="solid"/>
                    </a:lnL>
                    <a:lnR w="4229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59A00"/>
                      </a:solidFill>
                      <a:prstDash val="solid"/>
                    </a:lnT>
                    <a:lnB w="38100">
                      <a:solidFill>
                        <a:srgbClr val="F59A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100">
                          <a:latin typeface="Helvetica Neue"/>
                          <a:cs typeface="Helvetica Neue"/>
                        </a:rPr>
                        <a:t>6 M€</a:t>
                      </a:r>
                      <a:endParaRPr sz="1100">
                        <a:latin typeface="Helvetica Neue"/>
                        <a:cs typeface="Helvetica Neue"/>
                      </a:endParaRPr>
                    </a:p>
                  </a:txBody>
                  <a:tcPr marL="0" marR="0" marB="0" marT="0">
                    <a:lnL w="4229">
                      <a:solidFill>
                        <a:srgbClr val="000000"/>
                      </a:solidFill>
                      <a:prstDash val="solid"/>
                    </a:lnL>
                    <a:lnR w="4229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59A00"/>
                      </a:solidFill>
                      <a:prstDash val="solid"/>
                    </a:lnT>
                    <a:lnB w="38100">
                      <a:solidFill>
                        <a:srgbClr val="F59A00"/>
                      </a:solidFill>
                      <a:prstDash val="solid"/>
                    </a:lnB>
                  </a:tcPr>
                </a:tc>
              </a:tr>
              <a:tr h="129740">
                <a:tc>
                  <a:txBody>
                    <a:bodyPr/>
                    <a:lstStyle/>
                    <a:p>
                      <a:pPr/>
                      <a:endParaRPr sz="1100">
                        <a:latin typeface="Helvetica Neue"/>
                        <a:cs typeface="Helvetica Neue"/>
                      </a:endParaRPr>
                    </a:p>
                  </a:txBody>
                  <a:tcPr marL="0" marR="0" marB="0" marT="0">
                    <a:lnR w="4229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59A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/>
                      <a:endParaRPr sz="1100">
                        <a:latin typeface="Helvetica Neue"/>
                        <a:cs typeface="Helvetica Neue"/>
                      </a:endParaRPr>
                    </a:p>
                  </a:txBody>
                  <a:tcPr marL="0" marR="0" marB="0" marT="0">
                    <a:lnL w="4229">
                      <a:solidFill>
                        <a:srgbClr val="000000"/>
                      </a:solidFill>
                      <a:prstDash val="solid"/>
                    </a:lnL>
                    <a:lnR w="4229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59A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/>
                      <a:endParaRPr sz="1100">
                        <a:latin typeface="Helvetica Neue"/>
                        <a:cs typeface="Helvetica Neue"/>
                      </a:endParaRPr>
                    </a:p>
                  </a:txBody>
                  <a:tcPr marL="0" marR="0" marB="0" marT="0">
                    <a:lnL w="4229">
                      <a:solidFill>
                        <a:srgbClr val="000000"/>
                      </a:solidFill>
                      <a:prstDash val="solid"/>
                    </a:lnL>
                    <a:lnR w="4229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59A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/>
                      <a:endParaRPr sz="1100">
                        <a:latin typeface="Helvetica Neue"/>
                        <a:cs typeface="Helvetica Neue"/>
                      </a:endParaRPr>
                    </a:p>
                  </a:txBody>
                  <a:tcPr marL="0" marR="0" marB="0" marT="0">
                    <a:lnL w="4229">
                      <a:solidFill>
                        <a:srgbClr val="000000"/>
                      </a:solidFill>
                      <a:prstDash val="solid"/>
                    </a:lnL>
                    <a:lnR w="4229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59A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/>
                      <a:endParaRPr sz="1100">
                        <a:latin typeface="Helvetica Neue"/>
                        <a:cs typeface="Helvetica Neue"/>
                      </a:endParaRPr>
                    </a:p>
                  </a:txBody>
                  <a:tcPr marL="0" marR="0" marB="0" marT="0">
                    <a:lnL w="4229">
                      <a:solidFill>
                        <a:srgbClr val="000000"/>
                      </a:solidFill>
                      <a:prstDash val="solid"/>
                    </a:lnL>
                    <a:lnR w="4229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59A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/>
                      <a:endParaRPr sz="1100">
                        <a:latin typeface="Helvetica Neue"/>
                        <a:cs typeface="Helvetica Neue"/>
                      </a:endParaRPr>
                    </a:p>
                  </a:txBody>
                  <a:tcPr marL="0" marR="0" marB="0" marT="0">
                    <a:lnL w="4229">
                      <a:solidFill>
                        <a:srgbClr val="000000"/>
                      </a:solidFill>
                      <a:prstDash val="solid"/>
                    </a:lnL>
                    <a:lnR w="4229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59A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/>
                      <a:endParaRPr sz="1100">
                        <a:latin typeface="Helvetica Neue"/>
                        <a:cs typeface="Helvetica Neue"/>
                      </a:endParaRPr>
                    </a:p>
                  </a:txBody>
                  <a:tcPr marL="0" marR="0" marB="0" marT="0">
                    <a:lnL w="4229">
                      <a:solidFill>
                        <a:srgbClr val="000000"/>
                      </a:solidFill>
                      <a:prstDash val="solid"/>
                    </a:lnL>
                    <a:lnR w="4229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59A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/>
                      <a:endParaRPr sz="1100">
                        <a:latin typeface="Helvetica Neue"/>
                        <a:cs typeface="Helvetica Neue"/>
                      </a:endParaRPr>
                    </a:p>
                  </a:txBody>
                  <a:tcPr marL="0" marR="0" marB="0" marT="0">
                    <a:lnL w="4229">
                      <a:solidFill>
                        <a:srgbClr val="000000"/>
                      </a:solidFill>
                      <a:prstDash val="solid"/>
                    </a:lnL>
                    <a:lnR w="4229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59A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/>
                      <a:endParaRPr sz="1100">
                        <a:latin typeface="Helvetica Neue"/>
                        <a:cs typeface="Helvetica Neue"/>
                      </a:endParaRPr>
                    </a:p>
                  </a:txBody>
                  <a:tcPr marL="0" marR="0" marB="0" marT="0">
                    <a:lnL w="4229">
                      <a:solidFill>
                        <a:srgbClr val="000000"/>
                      </a:solidFill>
                      <a:prstDash val="solid"/>
                    </a:lnL>
                    <a:lnR w="4229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59A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/>
                      <a:endParaRPr sz="1100">
                        <a:latin typeface="Helvetica Neue"/>
                        <a:cs typeface="Helvetica Neue"/>
                      </a:endParaRPr>
                    </a:p>
                  </a:txBody>
                  <a:tcPr marL="0" marR="0" marB="0" marT="0">
                    <a:lnL w="4229">
                      <a:solidFill>
                        <a:srgbClr val="000000"/>
                      </a:solidFill>
                      <a:prstDash val="solid"/>
                    </a:lnL>
                    <a:lnR w="4229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59A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/>
                      <a:endParaRPr sz="1100">
                        <a:latin typeface="Helvetica Neue"/>
                        <a:cs typeface="Helvetica Neue"/>
                      </a:endParaRPr>
                    </a:p>
                  </a:txBody>
                  <a:tcPr marL="0" marR="0" marB="0" marT="0">
                    <a:lnL w="4229">
                      <a:solidFill>
                        <a:srgbClr val="000000"/>
                      </a:solidFill>
                      <a:prstDash val="solid"/>
                    </a:lnL>
                    <a:lnR w="4229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59A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/>
                      <a:endParaRPr sz="1100">
                        <a:latin typeface="Helvetica Neue"/>
                        <a:cs typeface="Helvetica Neue"/>
                      </a:endParaRPr>
                    </a:p>
                  </a:txBody>
                  <a:tcPr marL="0" marR="0" marB="0" marT="0">
                    <a:lnL w="4229">
                      <a:solidFill>
                        <a:srgbClr val="000000"/>
                      </a:solidFill>
                      <a:prstDash val="solid"/>
                    </a:lnL>
                    <a:lnR w="4229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59A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3096" y="2062192"/>
            <a:ext cx="9231705" cy="3807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611608" y="5749072"/>
            <a:ext cx="11430" cy="8890"/>
          </a:xfrm>
          <a:custGeom>
            <a:avLst/>
            <a:gdLst/>
            <a:ahLst/>
            <a:cxnLst/>
            <a:rect l="l" t="t" r="r" b="b"/>
            <a:pathLst>
              <a:path w="11429" h="8889">
                <a:moveTo>
                  <a:pt x="9651" y="0"/>
                </a:moveTo>
                <a:lnTo>
                  <a:pt x="4597" y="0"/>
                </a:lnTo>
                <a:lnTo>
                  <a:pt x="0" y="5676"/>
                </a:lnTo>
                <a:lnTo>
                  <a:pt x="3035" y="8267"/>
                </a:lnTo>
                <a:lnTo>
                  <a:pt x="3428" y="8013"/>
                </a:lnTo>
                <a:lnTo>
                  <a:pt x="8140" y="8001"/>
                </a:lnTo>
                <a:lnTo>
                  <a:pt x="9105" y="7874"/>
                </a:lnTo>
                <a:lnTo>
                  <a:pt x="8547" y="4127"/>
                </a:lnTo>
                <a:lnTo>
                  <a:pt x="8915" y="2552"/>
                </a:lnTo>
                <a:lnTo>
                  <a:pt x="11125" y="622"/>
                </a:lnTo>
                <a:lnTo>
                  <a:pt x="10413" y="190"/>
                </a:lnTo>
                <a:lnTo>
                  <a:pt x="9651" y="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626502" y="5290875"/>
            <a:ext cx="309623" cy="3650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056579" y="5557534"/>
            <a:ext cx="15240" cy="11430"/>
          </a:xfrm>
          <a:custGeom>
            <a:avLst/>
            <a:gdLst/>
            <a:ahLst/>
            <a:cxnLst/>
            <a:rect l="l" t="t" r="r" b="b"/>
            <a:pathLst>
              <a:path w="15240" h="11429">
                <a:moveTo>
                  <a:pt x="7441" y="4162"/>
                </a:moveTo>
                <a:lnTo>
                  <a:pt x="8420" y="6083"/>
                </a:lnTo>
                <a:lnTo>
                  <a:pt x="6870" y="7467"/>
                </a:lnTo>
                <a:lnTo>
                  <a:pt x="4381" y="8013"/>
                </a:lnTo>
                <a:lnTo>
                  <a:pt x="7518" y="11315"/>
                </a:lnTo>
                <a:lnTo>
                  <a:pt x="9347" y="10363"/>
                </a:lnTo>
                <a:lnTo>
                  <a:pt x="10909" y="9220"/>
                </a:lnTo>
                <a:lnTo>
                  <a:pt x="13766" y="9220"/>
                </a:lnTo>
                <a:lnTo>
                  <a:pt x="9804" y="7251"/>
                </a:lnTo>
                <a:lnTo>
                  <a:pt x="7441" y="4162"/>
                </a:lnTo>
                <a:close/>
              </a:path>
              <a:path w="15240" h="11429">
                <a:moveTo>
                  <a:pt x="12946" y="1904"/>
                </a:moveTo>
                <a:lnTo>
                  <a:pt x="9156" y="1904"/>
                </a:lnTo>
                <a:lnTo>
                  <a:pt x="10198" y="2197"/>
                </a:lnTo>
                <a:lnTo>
                  <a:pt x="11720" y="2920"/>
                </a:lnTo>
                <a:lnTo>
                  <a:pt x="11656" y="3390"/>
                </a:lnTo>
                <a:lnTo>
                  <a:pt x="11264" y="5346"/>
                </a:lnTo>
                <a:lnTo>
                  <a:pt x="12014" y="3390"/>
                </a:lnTo>
                <a:lnTo>
                  <a:pt x="12946" y="1904"/>
                </a:lnTo>
                <a:close/>
              </a:path>
              <a:path w="15240" h="11429">
                <a:moveTo>
                  <a:pt x="6793" y="3314"/>
                </a:moveTo>
                <a:lnTo>
                  <a:pt x="7441" y="4162"/>
                </a:lnTo>
                <a:lnTo>
                  <a:pt x="7048" y="3390"/>
                </a:lnTo>
                <a:lnTo>
                  <a:pt x="6793" y="3314"/>
                </a:lnTo>
                <a:close/>
              </a:path>
              <a:path w="15240" h="11429">
                <a:moveTo>
                  <a:pt x="6385" y="2781"/>
                </a:moveTo>
                <a:lnTo>
                  <a:pt x="4483" y="2781"/>
                </a:lnTo>
                <a:lnTo>
                  <a:pt x="5689" y="2984"/>
                </a:lnTo>
                <a:lnTo>
                  <a:pt x="6793" y="3314"/>
                </a:lnTo>
                <a:lnTo>
                  <a:pt x="6385" y="2781"/>
                </a:lnTo>
                <a:close/>
              </a:path>
              <a:path w="15240" h="11429">
                <a:moveTo>
                  <a:pt x="5918" y="0"/>
                </a:moveTo>
                <a:lnTo>
                  <a:pt x="1854" y="0"/>
                </a:lnTo>
                <a:lnTo>
                  <a:pt x="0" y="622"/>
                </a:lnTo>
                <a:lnTo>
                  <a:pt x="1244" y="3213"/>
                </a:lnTo>
                <a:lnTo>
                  <a:pt x="1841" y="2920"/>
                </a:lnTo>
                <a:lnTo>
                  <a:pt x="2578" y="2781"/>
                </a:lnTo>
                <a:lnTo>
                  <a:pt x="6385" y="2781"/>
                </a:lnTo>
                <a:lnTo>
                  <a:pt x="5715" y="1904"/>
                </a:lnTo>
                <a:lnTo>
                  <a:pt x="12946" y="1904"/>
                </a:lnTo>
                <a:lnTo>
                  <a:pt x="13106" y="1650"/>
                </a:lnTo>
                <a:lnTo>
                  <a:pt x="14631" y="546"/>
                </a:lnTo>
                <a:lnTo>
                  <a:pt x="13716" y="546"/>
                </a:lnTo>
                <a:lnTo>
                  <a:pt x="10337" y="419"/>
                </a:lnTo>
                <a:lnTo>
                  <a:pt x="5918" y="0"/>
                </a:lnTo>
                <a:close/>
              </a:path>
              <a:path w="15240" h="11429">
                <a:moveTo>
                  <a:pt x="14859" y="380"/>
                </a:moveTo>
                <a:lnTo>
                  <a:pt x="13716" y="546"/>
                </a:lnTo>
                <a:lnTo>
                  <a:pt x="14631" y="546"/>
                </a:lnTo>
                <a:lnTo>
                  <a:pt x="14859" y="38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072269" y="5571723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634" y="0"/>
                </a:moveTo>
                <a:lnTo>
                  <a:pt x="0" y="2387"/>
                </a:lnTo>
                <a:lnTo>
                  <a:pt x="1193" y="1917"/>
                </a:lnTo>
                <a:lnTo>
                  <a:pt x="2006" y="1879"/>
                </a:lnTo>
                <a:lnTo>
                  <a:pt x="634" y="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623365" y="3192065"/>
            <a:ext cx="8890" cy="3810"/>
          </a:xfrm>
          <a:custGeom>
            <a:avLst/>
            <a:gdLst/>
            <a:ahLst/>
            <a:cxnLst/>
            <a:rect l="l" t="t" r="r" b="b"/>
            <a:pathLst>
              <a:path w="8889" h="3810">
                <a:moveTo>
                  <a:pt x="6705" y="0"/>
                </a:moveTo>
                <a:lnTo>
                  <a:pt x="4610" y="0"/>
                </a:lnTo>
                <a:lnTo>
                  <a:pt x="3721" y="88"/>
                </a:lnTo>
                <a:lnTo>
                  <a:pt x="0" y="965"/>
                </a:lnTo>
                <a:lnTo>
                  <a:pt x="4343" y="3606"/>
                </a:lnTo>
                <a:lnTo>
                  <a:pt x="7023" y="3581"/>
                </a:lnTo>
                <a:lnTo>
                  <a:pt x="8318" y="1625"/>
                </a:lnTo>
                <a:lnTo>
                  <a:pt x="6705" y="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632961" y="3194456"/>
            <a:ext cx="13335" cy="5080"/>
          </a:xfrm>
          <a:custGeom>
            <a:avLst/>
            <a:gdLst/>
            <a:ahLst/>
            <a:cxnLst/>
            <a:rect l="l" t="t" r="r" b="b"/>
            <a:pathLst>
              <a:path w="13335" h="5080">
                <a:moveTo>
                  <a:pt x="12124" y="3784"/>
                </a:moveTo>
                <a:lnTo>
                  <a:pt x="4953" y="3784"/>
                </a:lnTo>
                <a:lnTo>
                  <a:pt x="7454" y="4940"/>
                </a:lnTo>
                <a:lnTo>
                  <a:pt x="8864" y="4432"/>
                </a:lnTo>
                <a:lnTo>
                  <a:pt x="10363" y="4203"/>
                </a:lnTo>
                <a:lnTo>
                  <a:pt x="12757" y="4203"/>
                </a:lnTo>
                <a:lnTo>
                  <a:pt x="12124" y="3784"/>
                </a:lnTo>
                <a:close/>
              </a:path>
              <a:path w="13335" h="5080">
                <a:moveTo>
                  <a:pt x="12757" y="4203"/>
                </a:moveTo>
                <a:lnTo>
                  <a:pt x="10363" y="4203"/>
                </a:lnTo>
                <a:lnTo>
                  <a:pt x="12776" y="4216"/>
                </a:lnTo>
                <a:close/>
              </a:path>
              <a:path w="13335" h="5080">
                <a:moveTo>
                  <a:pt x="6096" y="0"/>
                </a:moveTo>
                <a:lnTo>
                  <a:pt x="1511" y="0"/>
                </a:lnTo>
                <a:lnTo>
                  <a:pt x="393" y="622"/>
                </a:lnTo>
                <a:lnTo>
                  <a:pt x="0" y="2311"/>
                </a:lnTo>
                <a:lnTo>
                  <a:pt x="2298" y="3924"/>
                </a:lnTo>
                <a:lnTo>
                  <a:pt x="4953" y="3784"/>
                </a:lnTo>
                <a:lnTo>
                  <a:pt x="12124" y="3784"/>
                </a:lnTo>
                <a:lnTo>
                  <a:pt x="10706" y="2844"/>
                </a:lnTo>
                <a:lnTo>
                  <a:pt x="6096" y="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639991" y="3189365"/>
            <a:ext cx="12065" cy="5715"/>
          </a:xfrm>
          <a:custGeom>
            <a:avLst/>
            <a:gdLst/>
            <a:ahLst/>
            <a:cxnLst/>
            <a:rect l="l" t="t" r="r" b="b"/>
            <a:pathLst>
              <a:path w="12064" h="5714">
                <a:moveTo>
                  <a:pt x="0" y="0"/>
                </a:moveTo>
                <a:lnTo>
                  <a:pt x="2247" y="3594"/>
                </a:lnTo>
                <a:lnTo>
                  <a:pt x="7861" y="4419"/>
                </a:lnTo>
                <a:lnTo>
                  <a:pt x="11582" y="5245"/>
                </a:lnTo>
                <a:lnTo>
                  <a:pt x="8331" y="2489"/>
                </a:lnTo>
                <a:lnTo>
                  <a:pt x="4089" y="952"/>
                </a:lnTo>
                <a:lnTo>
                  <a:pt x="0" y="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659572" y="3187033"/>
            <a:ext cx="13970" cy="5715"/>
          </a:xfrm>
          <a:custGeom>
            <a:avLst/>
            <a:gdLst/>
            <a:ahLst/>
            <a:cxnLst/>
            <a:rect l="l" t="t" r="r" b="b"/>
            <a:pathLst>
              <a:path w="13970" h="5714">
                <a:moveTo>
                  <a:pt x="10058" y="0"/>
                </a:moveTo>
                <a:lnTo>
                  <a:pt x="6642" y="0"/>
                </a:lnTo>
                <a:lnTo>
                  <a:pt x="5715" y="63"/>
                </a:lnTo>
                <a:lnTo>
                  <a:pt x="0" y="1968"/>
                </a:lnTo>
                <a:lnTo>
                  <a:pt x="6527" y="4813"/>
                </a:lnTo>
                <a:lnTo>
                  <a:pt x="9258" y="5232"/>
                </a:lnTo>
                <a:lnTo>
                  <a:pt x="13576" y="3733"/>
                </a:lnTo>
                <a:lnTo>
                  <a:pt x="10058" y="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699229" y="3212818"/>
            <a:ext cx="21590" cy="6350"/>
          </a:xfrm>
          <a:custGeom>
            <a:avLst/>
            <a:gdLst/>
            <a:ahLst/>
            <a:cxnLst/>
            <a:rect l="l" t="t" r="r" b="b"/>
            <a:pathLst>
              <a:path w="21589" h="6350">
                <a:moveTo>
                  <a:pt x="4051" y="0"/>
                </a:moveTo>
                <a:lnTo>
                  <a:pt x="0" y="4013"/>
                </a:lnTo>
                <a:lnTo>
                  <a:pt x="12661" y="5753"/>
                </a:lnTo>
                <a:lnTo>
                  <a:pt x="15189" y="5575"/>
                </a:lnTo>
                <a:lnTo>
                  <a:pt x="21336" y="5575"/>
                </a:lnTo>
                <a:lnTo>
                  <a:pt x="20753" y="2260"/>
                </a:lnTo>
                <a:lnTo>
                  <a:pt x="8140" y="2260"/>
                </a:lnTo>
                <a:lnTo>
                  <a:pt x="5994" y="1803"/>
                </a:lnTo>
                <a:lnTo>
                  <a:pt x="4051" y="0"/>
                </a:lnTo>
                <a:close/>
              </a:path>
              <a:path w="21589" h="6350">
                <a:moveTo>
                  <a:pt x="16916" y="1638"/>
                </a:moveTo>
                <a:lnTo>
                  <a:pt x="11671" y="2260"/>
                </a:lnTo>
                <a:lnTo>
                  <a:pt x="20753" y="2260"/>
                </a:lnTo>
                <a:lnTo>
                  <a:pt x="20688" y="1892"/>
                </a:lnTo>
                <a:lnTo>
                  <a:pt x="19875" y="1727"/>
                </a:lnTo>
                <a:lnTo>
                  <a:pt x="16916" y="1638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719195" y="3238228"/>
            <a:ext cx="3810" cy="3175"/>
          </a:xfrm>
          <a:custGeom>
            <a:avLst/>
            <a:gdLst/>
            <a:ahLst/>
            <a:cxnLst/>
            <a:rect l="l" t="t" r="r" b="b"/>
            <a:pathLst>
              <a:path w="3810" h="3175">
                <a:moveTo>
                  <a:pt x="2514" y="0"/>
                </a:moveTo>
                <a:lnTo>
                  <a:pt x="1104" y="0"/>
                </a:lnTo>
                <a:lnTo>
                  <a:pt x="0" y="152"/>
                </a:lnTo>
                <a:lnTo>
                  <a:pt x="3632" y="2565"/>
                </a:lnTo>
                <a:lnTo>
                  <a:pt x="3441" y="863"/>
                </a:lnTo>
                <a:lnTo>
                  <a:pt x="2514" y="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255788" y="3669472"/>
            <a:ext cx="6350" cy="6985"/>
          </a:xfrm>
          <a:custGeom>
            <a:avLst/>
            <a:gdLst/>
            <a:ahLst/>
            <a:cxnLst/>
            <a:rect l="l" t="t" r="r" b="b"/>
            <a:pathLst>
              <a:path w="6350" h="6985">
                <a:moveTo>
                  <a:pt x="5156" y="0"/>
                </a:moveTo>
                <a:lnTo>
                  <a:pt x="3505" y="1511"/>
                </a:lnTo>
                <a:lnTo>
                  <a:pt x="0" y="3454"/>
                </a:lnTo>
                <a:lnTo>
                  <a:pt x="1981" y="6680"/>
                </a:lnTo>
                <a:lnTo>
                  <a:pt x="2387" y="4089"/>
                </a:lnTo>
                <a:lnTo>
                  <a:pt x="6057" y="3124"/>
                </a:lnTo>
                <a:lnTo>
                  <a:pt x="5156" y="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265807" y="3663109"/>
            <a:ext cx="17780" cy="10795"/>
          </a:xfrm>
          <a:custGeom>
            <a:avLst/>
            <a:gdLst/>
            <a:ahLst/>
            <a:cxnLst/>
            <a:rect l="l" t="t" r="r" b="b"/>
            <a:pathLst>
              <a:path w="17780" h="10795">
                <a:moveTo>
                  <a:pt x="17602" y="0"/>
                </a:moveTo>
                <a:lnTo>
                  <a:pt x="10934" y="0"/>
                </a:lnTo>
                <a:lnTo>
                  <a:pt x="2044" y="381"/>
                </a:lnTo>
                <a:lnTo>
                  <a:pt x="0" y="8940"/>
                </a:lnTo>
                <a:lnTo>
                  <a:pt x="11214" y="10363"/>
                </a:lnTo>
                <a:lnTo>
                  <a:pt x="13563" y="8826"/>
                </a:lnTo>
                <a:lnTo>
                  <a:pt x="17602" y="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07293" y="3679316"/>
            <a:ext cx="15240" cy="12065"/>
          </a:xfrm>
          <a:custGeom>
            <a:avLst/>
            <a:gdLst/>
            <a:ahLst/>
            <a:cxnLst/>
            <a:rect l="l" t="t" r="r" b="b"/>
            <a:pathLst>
              <a:path w="15240" h="12064">
                <a:moveTo>
                  <a:pt x="14234" y="9207"/>
                </a:moveTo>
                <a:lnTo>
                  <a:pt x="8623" y="9207"/>
                </a:lnTo>
                <a:lnTo>
                  <a:pt x="11709" y="11887"/>
                </a:lnTo>
                <a:lnTo>
                  <a:pt x="15214" y="11950"/>
                </a:lnTo>
                <a:lnTo>
                  <a:pt x="14234" y="9207"/>
                </a:lnTo>
                <a:close/>
              </a:path>
              <a:path w="15240" h="12064">
                <a:moveTo>
                  <a:pt x="7581" y="0"/>
                </a:moveTo>
                <a:lnTo>
                  <a:pt x="6984" y="0"/>
                </a:lnTo>
                <a:lnTo>
                  <a:pt x="5270" y="101"/>
                </a:lnTo>
                <a:lnTo>
                  <a:pt x="0" y="2781"/>
                </a:lnTo>
                <a:lnTo>
                  <a:pt x="457" y="4711"/>
                </a:lnTo>
                <a:lnTo>
                  <a:pt x="1765" y="9347"/>
                </a:lnTo>
                <a:lnTo>
                  <a:pt x="8623" y="9207"/>
                </a:lnTo>
                <a:lnTo>
                  <a:pt x="14234" y="9207"/>
                </a:lnTo>
                <a:lnTo>
                  <a:pt x="14147" y="8966"/>
                </a:lnTo>
                <a:lnTo>
                  <a:pt x="10325" y="2997"/>
                </a:lnTo>
                <a:lnTo>
                  <a:pt x="7581" y="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332438" y="3692771"/>
            <a:ext cx="14604" cy="4445"/>
          </a:xfrm>
          <a:custGeom>
            <a:avLst/>
            <a:gdLst/>
            <a:ahLst/>
            <a:cxnLst/>
            <a:rect l="l" t="t" r="r" b="b"/>
            <a:pathLst>
              <a:path w="14605" h="4445">
                <a:moveTo>
                  <a:pt x="13915" y="3149"/>
                </a:moveTo>
                <a:lnTo>
                  <a:pt x="4838" y="3149"/>
                </a:lnTo>
                <a:lnTo>
                  <a:pt x="7581" y="3682"/>
                </a:lnTo>
                <a:lnTo>
                  <a:pt x="10502" y="4394"/>
                </a:lnTo>
                <a:lnTo>
                  <a:pt x="12903" y="4406"/>
                </a:lnTo>
                <a:lnTo>
                  <a:pt x="13915" y="3149"/>
                </a:lnTo>
                <a:close/>
              </a:path>
              <a:path w="14605" h="4445">
                <a:moveTo>
                  <a:pt x="5080" y="0"/>
                </a:moveTo>
                <a:lnTo>
                  <a:pt x="1612" y="0"/>
                </a:lnTo>
                <a:lnTo>
                  <a:pt x="0" y="685"/>
                </a:lnTo>
                <a:lnTo>
                  <a:pt x="127" y="3251"/>
                </a:lnTo>
                <a:lnTo>
                  <a:pt x="4838" y="3149"/>
                </a:lnTo>
                <a:lnTo>
                  <a:pt x="13915" y="3149"/>
                </a:lnTo>
                <a:lnTo>
                  <a:pt x="14058" y="2971"/>
                </a:lnTo>
                <a:lnTo>
                  <a:pt x="13318" y="965"/>
                </a:lnTo>
                <a:lnTo>
                  <a:pt x="10909" y="965"/>
                </a:lnTo>
                <a:lnTo>
                  <a:pt x="5080" y="0"/>
                </a:lnTo>
                <a:close/>
              </a:path>
              <a:path w="14605" h="4445">
                <a:moveTo>
                  <a:pt x="13271" y="838"/>
                </a:moveTo>
                <a:lnTo>
                  <a:pt x="10909" y="965"/>
                </a:lnTo>
                <a:lnTo>
                  <a:pt x="13318" y="965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338125" y="3700941"/>
            <a:ext cx="8255" cy="5715"/>
          </a:xfrm>
          <a:custGeom>
            <a:avLst/>
            <a:gdLst/>
            <a:ahLst/>
            <a:cxnLst/>
            <a:rect l="l" t="t" r="r" b="b"/>
            <a:pathLst>
              <a:path w="8255" h="5714">
                <a:moveTo>
                  <a:pt x="4635" y="0"/>
                </a:moveTo>
                <a:lnTo>
                  <a:pt x="1485" y="0"/>
                </a:lnTo>
                <a:lnTo>
                  <a:pt x="469" y="88"/>
                </a:lnTo>
                <a:lnTo>
                  <a:pt x="0" y="330"/>
                </a:lnTo>
                <a:lnTo>
                  <a:pt x="1219" y="1981"/>
                </a:lnTo>
                <a:lnTo>
                  <a:pt x="2565" y="3530"/>
                </a:lnTo>
                <a:lnTo>
                  <a:pt x="3987" y="5105"/>
                </a:lnTo>
                <a:lnTo>
                  <a:pt x="7874" y="3937"/>
                </a:lnTo>
                <a:lnTo>
                  <a:pt x="4635" y="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47255" y="3698161"/>
            <a:ext cx="20320" cy="12700"/>
          </a:xfrm>
          <a:custGeom>
            <a:avLst/>
            <a:gdLst/>
            <a:ahLst/>
            <a:cxnLst/>
            <a:rect l="l" t="t" r="r" b="b"/>
            <a:pathLst>
              <a:path w="20319" h="12700">
                <a:moveTo>
                  <a:pt x="3263" y="0"/>
                </a:moveTo>
                <a:lnTo>
                  <a:pt x="1295" y="0"/>
                </a:lnTo>
                <a:lnTo>
                  <a:pt x="914" y="266"/>
                </a:lnTo>
                <a:lnTo>
                  <a:pt x="736" y="965"/>
                </a:lnTo>
                <a:lnTo>
                  <a:pt x="0" y="3390"/>
                </a:lnTo>
                <a:lnTo>
                  <a:pt x="889" y="4762"/>
                </a:lnTo>
                <a:lnTo>
                  <a:pt x="3594" y="6172"/>
                </a:lnTo>
                <a:lnTo>
                  <a:pt x="7277" y="8255"/>
                </a:lnTo>
                <a:lnTo>
                  <a:pt x="5626" y="9829"/>
                </a:lnTo>
                <a:lnTo>
                  <a:pt x="8369" y="12420"/>
                </a:lnTo>
                <a:lnTo>
                  <a:pt x="10769" y="11404"/>
                </a:lnTo>
                <a:lnTo>
                  <a:pt x="20005" y="11404"/>
                </a:lnTo>
                <a:lnTo>
                  <a:pt x="17018" y="6400"/>
                </a:lnTo>
                <a:lnTo>
                  <a:pt x="15285" y="3390"/>
                </a:lnTo>
                <a:lnTo>
                  <a:pt x="10769" y="3390"/>
                </a:lnTo>
                <a:lnTo>
                  <a:pt x="5791" y="2463"/>
                </a:lnTo>
                <a:lnTo>
                  <a:pt x="3263" y="0"/>
                </a:lnTo>
                <a:close/>
              </a:path>
              <a:path w="20319" h="12700">
                <a:moveTo>
                  <a:pt x="20005" y="11404"/>
                </a:moveTo>
                <a:lnTo>
                  <a:pt x="10769" y="11404"/>
                </a:lnTo>
                <a:lnTo>
                  <a:pt x="20066" y="11506"/>
                </a:lnTo>
                <a:close/>
              </a:path>
              <a:path w="20319" h="12700">
                <a:moveTo>
                  <a:pt x="14363" y="1790"/>
                </a:moveTo>
                <a:lnTo>
                  <a:pt x="10769" y="3390"/>
                </a:lnTo>
                <a:lnTo>
                  <a:pt x="15285" y="3390"/>
                </a:lnTo>
                <a:lnTo>
                  <a:pt x="14363" y="179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63752" y="3720553"/>
            <a:ext cx="36195" cy="36830"/>
          </a:xfrm>
          <a:custGeom>
            <a:avLst/>
            <a:gdLst/>
            <a:ahLst/>
            <a:cxnLst/>
            <a:rect l="l" t="t" r="r" b="b"/>
            <a:pathLst>
              <a:path w="36194" h="36829">
                <a:moveTo>
                  <a:pt x="10159" y="0"/>
                </a:moveTo>
                <a:lnTo>
                  <a:pt x="6934" y="0"/>
                </a:lnTo>
                <a:lnTo>
                  <a:pt x="6210" y="469"/>
                </a:lnTo>
                <a:lnTo>
                  <a:pt x="5676" y="3581"/>
                </a:lnTo>
                <a:lnTo>
                  <a:pt x="7429" y="4724"/>
                </a:lnTo>
                <a:lnTo>
                  <a:pt x="7835" y="8623"/>
                </a:lnTo>
                <a:lnTo>
                  <a:pt x="4102" y="10350"/>
                </a:lnTo>
                <a:lnTo>
                  <a:pt x="0" y="15278"/>
                </a:lnTo>
                <a:lnTo>
                  <a:pt x="5765" y="21132"/>
                </a:lnTo>
                <a:lnTo>
                  <a:pt x="6222" y="25476"/>
                </a:lnTo>
                <a:lnTo>
                  <a:pt x="6832" y="30289"/>
                </a:lnTo>
                <a:lnTo>
                  <a:pt x="4190" y="32791"/>
                </a:lnTo>
                <a:lnTo>
                  <a:pt x="10490" y="36195"/>
                </a:lnTo>
                <a:lnTo>
                  <a:pt x="11099" y="36334"/>
                </a:lnTo>
                <a:lnTo>
                  <a:pt x="14300" y="36334"/>
                </a:lnTo>
                <a:lnTo>
                  <a:pt x="16852" y="32270"/>
                </a:lnTo>
                <a:lnTo>
                  <a:pt x="21666" y="26987"/>
                </a:lnTo>
                <a:lnTo>
                  <a:pt x="27495" y="26987"/>
                </a:lnTo>
                <a:lnTo>
                  <a:pt x="31407" y="23749"/>
                </a:lnTo>
                <a:lnTo>
                  <a:pt x="35813" y="20154"/>
                </a:lnTo>
                <a:lnTo>
                  <a:pt x="29375" y="17576"/>
                </a:lnTo>
                <a:lnTo>
                  <a:pt x="27038" y="13703"/>
                </a:lnTo>
                <a:lnTo>
                  <a:pt x="25704" y="11544"/>
                </a:lnTo>
                <a:lnTo>
                  <a:pt x="27038" y="9944"/>
                </a:lnTo>
                <a:lnTo>
                  <a:pt x="24422" y="8089"/>
                </a:lnTo>
                <a:lnTo>
                  <a:pt x="21513" y="5969"/>
                </a:lnTo>
                <a:lnTo>
                  <a:pt x="18668" y="4940"/>
                </a:lnTo>
                <a:lnTo>
                  <a:pt x="15493" y="3340"/>
                </a:lnTo>
                <a:lnTo>
                  <a:pt x="13703" y="2413"/>
                </a:lnTo>
                <a:lnTo>
                  <a:pt x="10159" y="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85916" y="6018857"/>
            <a:ext cx="22225" cy="6350"/>
          </a:xfrm>
          <a:custGeom>
            <a:avLst/>
            <a:gdLst/>
            <a:ahLst/>
            <a:cxnLst/>
            <a:rect l="l" t="t" r="r" b="b"/>
            <a:pathLst>
              <a:path w="22225" h="6350">
                <a:moveTo>
                  <a:pt x="21245" y="3568"/>
                </a:moveTo>
                <a:lnTo>
                  <a:pt x="18033" y="3568"/>
                </a:lnTo>
                <a:lnTo>
                  <a:pt x="21640" y="6121"/>
                </a:lnTo>
                <a:lnTo>
                  <a:pt x="21245" y="3568"/>
                </a:lnTo>
                <a:close/>
              </a:path>
              <a:path w="22225" h="6350">
                <a:moveTo>
                  <a:pt x="13258" y="0"/>
                </a:moveTo>
                <a:lnTo>
                  <a:pt x="6019" y="0"/>
                </a:lnTo>
                <a:lnTo>
                  <a:pt x="177" y="152"/>
                </a:lnTo>
                <a:lnTo>
                  <a:pt x="0" y="4622"/>
                </a:lnTo>
                <a:lnTo>
                  <a:pt x="18033" y="3568"/>
                </a:lnTo>
                <a:lnTo>
                  <a:pt x="21245" y="3568"/>
                </a:lnTo>
                <a:lnTo>
                  <a:pt x="20840" y="952"/>
                </a:lnTo>
                <a:lnTo>
                  <a:pt x="13258" y="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216020" y="6023530"/>
            <a:ext cx="10160" cy="2540"/>
          </a:xfrm>
          <a:custGeom>
            <a:avLst/>
            <a:gdLst/>
            <a:ahLst/>
            <a:cxnLst/>
            <a:rect l="l" t="t" r="r" b="b"/>
            <a:pathLst>
              <a:path w="10160" h="2539">
                <a:moveTo>
                  <a:pt x="9607" y="0"/>
                </a:moveTo>
                <a:lnTo>
                  <a:pt x="6686" y="152"/>
                </a:lnTo>
                <a:lnTo>
                  <a:pt x="3650" y="533"/>
                </a:lnTo>
                <a:lnTo>
                  <a:pt x="0" y="533"/>
                </a:lnTo>
                <a:lnTo>
                  <a:pt x="2533" y="1968"/>
                </a:lnTo>
                <a:lnTo>
                  <a:pt x="7633" y="533"/>
                </a:lnTo>
                <a:lnTo>
                  <a:pt x="3650" y="533"/>
                </a:lnTo>
                <a:lnTo>
                  <a:pt x="7727" y="508"/>
                </a:lnTo>
                <a:lnTo>
                  <a:pt x="9607" y="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449408" y="5502008"/>
            <a:ext cx="57035" cy="1257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421900" y="5672988"/>
            <a:ext cx="75323" cy="1362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449129" y="5802566"/>
            <a:ext cx="246837" cy="931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926086" y="4330293"/>
            <a:ext cx="474243" cy="4902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521290" y="4254627"/>
            <a:ext cx="37882" cy="469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360238" y="3904107"/>
            <a:ext cx="419100" cy="37211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7852918" y="4260469"/>
            <a:ext cx="21158" cy="2921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577745" y="4197730"/>
            <a:ext cx="7353" cy="888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8168588" y="4101210"/>
            <a:ext cx="277088" cy="1778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8453170" y="4003421"/>
            <a:ext cx="156273" cy="14351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8486305" y="3942460"/>
            <a:ext cx="99783" cy="1016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8366773" y="3960240"/>
            <a:ext cx="74167" cy="10287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8431136" y="3767201"/>
            <a:ext cx="122427" cy="19812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8483422" y="4311421"/>
            <a:ext cx="8343" cy="575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7729918" y="3759543"/>
            <a:ext cx="412457" cy="56196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7620317" y="3482682"/>
            <a:ext cx="435952" cy="27686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6866381" y="2960674"/>
            <a:ext cx="71005" cy="6911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6714438" y="3088551"/>
            <a:ext cx="52857" cy="4566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113339" y="2072360"/>
            <a:ext cx="108153" cy="1427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995242" y="2082304"/>
            <a:ext cx="53428" cy="678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2643632" y="2070392"/>
            <a:ext cx="1151179" cy="23009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2672283" y="2250808"/>
            <a:ext cx="250609" cy="13595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890543" y="2241727"/>
            <a:ext cx="173824" cy="15380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015500" y="2258218"/>
            <a:ext cx="779691" cy="2921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761346" y="2451849"/>
            <a:ext cx="9664" cy="403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4002735" y="2457335"/>
            <a:ext cx="58470" cy="3284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541738" y="2525153"/>
            <a:ext cx="21158" cy="894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127679" y="2442057"/>
            <a:ext cx="273050" cy="11967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3610127" y="2584348"/>
            <a:ext cx="14543" cy="922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3673347" y="2477350"/>
            <a:ext cx="48679" cy="11390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4125277" y="2570822"/>
            <a:ext cx="131927" cy="34264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5634304" y="2147544"/>
            <a:ext cx="41325" cy="14249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5844578" y="2241727"/>
            <a:ext cx="11531" cy="403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5650141" y="2340965"/>
            <a:ext cx="229146" cy="14213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5555831" y="2501392"/>
            <a:ext cx="42329" cy="2133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5381403" y="2539123"/>
            <a:ext cx="1180089" cy="653859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0" y="12"/>
            <a:ext cx="108585" cy="7560309"/>
          </a:xfrm>
          <a:custGeom>
            <a:avLst/>
            <a:gdLst/>
            <a:ahLst/>
            <a:cxnLst/>
            <a:rect l="l" t="t" r="r" b="b"/>
            <a:pathLst>
              <a:path w="108585" h="7560309">
                <a:moveTo>
                  <a:pt x="0" y="7559992"/>
                </a:moveTo>
                <a:lnTo>
                  <a:pt x="108000" y="7559992"/>
                </a:lnTo>
                <a:lnTo>
                  <a:pt x="108000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F59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 txBox="1"/>
          <p:nvPr/>
        </p:nvSpPr>
        <p:spPr>
          <a:xfrm>
            <a:off x="991854" y="154075"/>
            <a:ext cx="5614670" cy="1041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590"/>
              </a:lnSpc>
              <a:tabLst>
                <a:tab pos="1271905" algn="l"/>
              </a:tabLst>
            </a:pPr>
            <a:r>
              <a:rPr dirty="0" sz="8000">
                <a:solidFill>
                  <a:srgbClr val="F59A00"/>
                </a:solidFill>
                <a:latin typeface="Helvetica Neue UltraLight"/>
                <a:cs typeface="Helvetica Neue UltraLight"/>
              </a:rPr>
              <a:t>La	conclusion</a:t>
            </a:r>
            <a:endParaRPr sz="8000">
              <a:latin typeface="Helvetica Neue UltraLight"/>
              <a:cs typeface="Helvetica Neue UltraLight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991854" y="1234518"/>
            <a:ext cx="613791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>
                <a:latin typeface="Helvetica Neue Light"/>
                <a:cs typeface="Helvetica Neue Light"/>
              </a:rPr>
              <a:t>Une organisation solide pour mener à bien le p</a:t>
            </a:r>
            <a:r>
              <a:rPr dirty="0" sz="2200" spc="-40">
                <a:latin typeface="Helvetica Neue Light"/>
                <a:cs typeface="Helvetica Neue Light"/>
              </a:rPr>
              <a:t>r</a:t>
            </a:r>
            <a:r>
              <a:rPr dirty="0" sz="2200">
                <a:latin typeface="Helvetica Neue Light"/>
                <a:cs typeface="Helvetica Neue Light"/>
              </a:rPr>
              <a:t>ojet</a:t>
            </a:r>
            <a:endParaRPr sz="2200">
              <a:latin typeface="Helvetica Neue Light"/>
              <a:cs typeface="Helvetica Neue Light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142201" y="12"/>
            <a:ext cx="324485" cy="7560309"/>
          </a:xfrm>
          <a:custGeom>
            <a:avLst/>
            <a:gdLst/>
            <a:ahLst/>
            <a:cxnLst/>
            <a:rect l="l" t="t" r="r" b="b"/>
            <a:pathLst>
              <a:path w="324484" h="7560309">
                <a:moveTo>
                  <a:pt x="0" y="7559992"/>
                </a:moveTo>
                <a:lnTo>
                  <a:pt x="323989" y="7559992"/>
                </a:lnTo>
                <a:lnTo>
                  <a:pt x="323989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F59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522008" y="12"/>
            <a:ext cx="0" cy="7560309"/>
          </a:xfrm>
          <a:custGeom>
            <a:avLst/>
            <a:gdLst/>
            <a:ahLst/>
            <a:cxnLst/>
            <a:rect l="l" t="t" r="r" b="b"/>
            <a:pathLst>
              <a:path w="0" h="7560309">
                <a:moveTo>
                  <a:pt x="0" y="0"/>
                </a:moveTo>
                <a:lnTo>
                  <a:pt x="0" y="7559992"/>
                </a:lnTo>
              </a:path>
            </a:pathLst>
          </a:custGeom>
          <a:ln w="37261">
            <a:solidFill>
              <a:srgbClr val="F59A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9298330" y="233984"/>
            <a:ext cx="14211" cy="14273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9327045" y="212140"/>
            <a:ext cx="9115" cy="71653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9350679" y="210527"/>
            <a:ext cx="10223" cy="4531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9361703" y="231368"/>
            <a:ext cx="17246" cy="31584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9374720" y="248132"/>
            <a:ext cx="12001" cy="29451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9394469" y="257517"/>
            <a:ext cx="7789" cy="50774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9295053" y="481418"/>
            <a:ext cx="33134" cy="28803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9332633" y="467410"/>
            <a:ext cx="28930" cy="11429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9361728" y="462267"/>
            <a:ext cx="8521" cy="2717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9371977" y="415518"/>
            <a:ext cx="24028" cy="45046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9394837" y="388620"/>
            <a:ext cx="9525" cy="28460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9400260" y="311556"/>
            <a:ext cx="12065" cy="5080"/>
          </a:xfrm>
          <a:custGeom>
            <a:avLst/>
            <a:gdLst/>
            <a:ahLst/>
            <a:cxnLst/>
            <a:rect l="l" t="t" r="r" b="b"/>
            <a:pathLst>
              <a:path w="12065" h="5079">
                <a:moveTo>
                  <a:pt x="10909" y="0"/>
                </a:moveTo>
                <a:lnTo>
                  <a:pt x="9029" y="0"/>
                </a:lnTo>
                <a:lnTo>
                  <a:pt x="6451" y="1524"/>
                </a:lnTo>
                <a:lnTo>
                  <a:pt x="4229" y="2463"/>
                </a:lnTo>
                <a:lnTo>
                  <a:pt x="1143" y="2730"/>
                </a:lnTo>
                <a:lnTo>
                  <a:pt x="0" y="3200"/>
                </a:lnTo>
                <a:lnTo>
                  <a:pt x="673" y="4483"/>
                </a:lnTo>
                <a:lnTo>
                  <a:pt x="2641" y="4584"/>
                </a:lnTo>
                <a:lnTo>
                  <a:pt x="5765" y="4305"/>
                </a:lnTo>
                <a:lnTo>
                  <a:pt x="8610" y="3162"/>
                </a:lnTo>
                <a:lnTo>
                  <a:pt x="11938" y="1206"/>
                </a:lnTo>
                <a:lnTo>
                  <a:pt x="11950" y="558"/>
                </a:lnTo>
                <a:lnTo>
                  <a:pt x="10909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9405708" y="325945"/>
            <a:ext cx="14732" cy="5715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9416338" y="323659"/>
            <a:ext cx="9588" cy="8128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9419285" y="331647"/>
            <a:ext cx="6350" cy="3810"/>
          </a:xfrm>
          <a:custGeom>
            <a:avLst/>
            <a:gdLst/>
            <a:ahLst/>
            <a:cxnLst/>
            <a:rect l="l" t="t" r="r" b="b"/>
            <a:pathLst>
              <a:path w="6350" h="3810">
                <a:moveTo>
                  <a:pt x="4254" y="0"/>
                </a:moveTo>
                <a:lnTo>
                  <a:pt x="2501" y="76"/>
                </a:lnTo>
                <a:lnTo>
                  <a:pt x="1028" y="939"/>
                </a:lnTo>
                <a:lnTo>
                  <a:pt x="292" y="1689"/>
                </a:lnTo>
                <a:lnTo>
                  <a:pt x="114" y="2641"/>
                </a:lnTo>
                <a:lnTo>
                  <a:pt x="0" y="3048"/>
                </a:lnTo>
                <a:lnTo>
                  <a:pt x="977" y="3340"/>
                </a:lnTo>
                <a:lnTo>
                  <a:pt x="2793" y="3340"/>
                </a:lnTo>
                <a:lnTo>
                  <a:pt x="3644" y="3136"/>
                </a:lnTo>
                <a:lnTo>
                  <a:pt x="4013" y="1714"/>
                </a:lnTo>
                <a:lnTo>
                  <a:pt x="4432" y="1498"/>
                </a:lnTo>
                <a:lnTo>
                  <a:pt x="5943" y="596"/>
                </a:lnTo>
                <a:lnTo>
                  <a:pt x="4914" y="139"/>
                </a:lnTo>
                <a:lnTo>
                  <a:pt x="4254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9410433" y="346278"/>
            <a:ext cx="4673" cy="4864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9401809" y="363575"/>
            <a:ext cx="4445" cy="2540"/>
          </a:xfrm>
          <a:custGeom>
            <a:avLst/>
            <a:gdLst/>
            <a:ahLst/>
            <a:cxnLst/>
            <a:rect l="l" t="t" r="r" b="b"/>
            <a:pathLst>
              <a:path w="4445" h="2539">
                <a:moveTo>
                  <a:pt x="3149" y="0"/>
                </a:moveTo>
                <a:lnTo>
                  <a:pt x="1320" y="0"/>
                </a:lnTo>
                <a:lnTo>
                  <a:pt x="495" y="190"/>
                </a:lnTo>
                <a:lnTo>
                  <a:pt x="179" y="1473"/>
                </a:lnTo>
                <a:lnTo>
                  <a:pt x="0" y="2108"/>
                </a:lnTo>
                <a:lnTo>
                  <a:pt x="546" y="2336"/>
                </a:lnTo>
                <a:lnTo>
                  <a:pt x="1244" y="2438"/>
                </a:lnTo>
                <a:lnTo>
                  <a:pt x="1816" y="1473"/>
                </a:lnTo>
                <a:lnTo>
                  <a:pt x="2870" y="965"/>
                </a:lnTo>
                <a:lnTo>
                  <a:pt x="4013" y="787"/>
                </a:lnTo>
                <a:lnTo>
                  <a:pt x="4152" y="279"/>
                </a:lnTo>
                <a:lnTo>
                  <a:pt x="3149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9402559" y="364324"/>
            <a:ext cx="7620" cy="3810"/>
          </a:xfrm>
          <a:custGeom>
            <a:avLst/>
            <a:gdLst/>
            <a:ahLst/>
            <a:cxnLst/>
            <a:rect l="l" t="t" r="r" b="b"/>
            <a:pathLst>
              <a:path w="7620" h="3810">
                <a:moveTo>
                  <a:pt x="5308" y="0"/>
                </a:moveTo>
                <a:lnTo>
                  <a:pt x="0" y="2946"/>
                </a:lnTo>
                <a:lnTo>
                  <a:pt x="1041" y="3302"/>
                </a:lnTo>
                <a:lnTo>
                  <a:pt x="2844" y="3302"/>
                </a:lnTo>
                <a:lnTo>
                  <a:pt x="3619" y="3086"/>
                </a:lnTo>
                <a:lnTo>
                  <a:pt x="3784" y="2641"/>
                </a:lnTo>
                <a:lnTo>
                  <a:pt x="4254" y="1790"/>
                </a:lnTo>
                <a:lnTo>
                  <a:pt x="4457" y="1625"/>
                </a:lnTo>
                <a:lnTo>
                  <a:pt x="5981" y="1498"/>
                </a:lnTo>
                <a:lnTo>
                  <a:pt x="7035" y="685"/>
                </a:lnTo>
                <a:lnTo>
                  <a:pt x="6223" y="165"/>
                </a:lnTo>
                <a:lnTo>
                  <a:pt x="5308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9400349" y="372833"/>
            <a:ext cx="5613" cy="5181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9400285" y="377964"/>
            <a:ext cx="4254" cy="3568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9399308" y="380441"/>
            <a:ext cx="5715" cy="4648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9296156" y="498030"/>
            <a:ext cx="97461" cy="68122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9247619" y="589800"/>
            <a:ext cx="47650" cy="21285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9293059" y="600113"/>
            <a:ext cx="5842" cy="4229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9301441" y="595591"/>
            <a:ext cx="7188" cy="8445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9312185" y="598766"/>
            <a:ext cx="35813" cy="9690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9349105" y="601281"/>
            <a:ext cx="4559" cy="4318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9352813" y="595350"/>
            <a:ext cx="4191" cy="2578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9356991" y="593026"/>
            <a:ext cx="4445" cy="2540"/>
          </a:xfrm>
          <a:custGeom>
            <a:avLst/>
            <a:gdLst/>
            <a:ahLst/>
            <a:cxnLst/>
            <a:rect l="l" t="t" r="r" b="b"/>
            <a:pathLst>
              <a:path w="4445" h="2540">
                <a:moveTo>
                  <a:pt x="990" y="0"/>
                </a:moveTo>
                <a:lnTo>
                  <a:pt x="669" y="165"/>
                </a:lnTo>
                <a:lnTo>
                  <a:pt x="482" y="330"/>
                </a:lnTo>
                <a:lnTo>
                  <a:pt x="0" y="2197"/>
                </a:lnTo>
                <a:lnTo>
                  <a:pt x="927" y="2514"/>
                </a:lnTo>
                <a:lnTo>
                  <a:pt x="2768" y="2514"/>
                </a:lnTo>
                <a:lnTo>
                  <a:pt x="3657" y="2260"/>
                </a:lnTo>
                <a:lnTo>
                  <a:pt x="3797" y="1663"/>
                </a:lnTo>
                <a:lnTo>
                  <a:pt x="4000" y="927"/>
                </a:lnTo>
                <a:lnTo>
                  <a:pt x="4050" y="393"/>
                </a:lnTo>
                <a:lnTo>
                  <a:pt x="1625" y="393"/>
                </a:lnTo>
                <a:lnTo>
                  <a:pt x="1186" y="139"/>
                </a:lnTo>
                <a:lnTo>
                  <a:pt x="990" y="0"/>
                </a:lnTo>
              </a:path>
              <a:path w="4445" h="2540">
                <a:moveTo>
                  <a:pt x="1625" y="393"/>
                </a:moveTo>
                <a:lnTo>
                  <a:pt x="4050" y="393"/>
                </a:lnTo>
              </a:path>
              <a:path w="4445" h="2540">
                <a:moveTo>
                  <a:pt x="4050" y="393"/>
                </a:moveTo>
                <a:lnTo>
                  <a:pt x="1625" y="393"/>
                </a:lnTo>
              </a:path>
              <a:path w="4445" h="2540">
                <a:moveTo>
                  <a:pt x="3860" y="165"/>
                </a:moveTo>
                <a:lnTo>
                  <a:pt x="3467" y="380"/>
                </a:lnTo>
                <a:lnTo>
                  <a:pt x="1625" y="393"/>
                </a:lnTo>
                <a:lnTo>
                  <a:pt x="4050" y="393"/>
                </a:lnTo>
                <a:lnTo>
                  <a:pt x="4064" y="253"/>
                </a:lnTo>
                <a:lnTo>
                  <a:pt x="3860" y="165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9357576" y="590181"/>
            <a:ext cx="7861" cy="3238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9363188" y="581063"/>
            <a:ext cx="11760" cy="8750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9381146" y="576757"/>
            <a:ext cx="11620" cy="2666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9139084" y="421766"/>
            <a:ext cx="28663" cy="31356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9082747" y="362280"/>
            <a:ext cx="61353" cy="61214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9060722" y="258241"/>
            <a:ext cx="24743" cy="97688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9063228" y="257327"/>
            <a:ext cx="23253" cy="55930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9081643" y="266446"/>
            <a:ext cx="23431" cy="61760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9105760" y="297929"/>
            <a:ext cx="16040" cy="55587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9128962" y="295173"/>
            <a:ext cx="11023" cy="52819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9138932" y="334733"/>
            <a:ext cx="14554" cy="33108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9160078" y="360794"/>
            <a:ext cx="6858" cy="23101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9179712" y="376148"/>
            <a:ext cx="5080" cy="13970"/>
          </a:xfrm>
          <a:custGeom>
            <a:avLst/>
            <a:gdLst/>
            <a:ahLst/>
            <a:cxnLst/>
            <a:rect l="l" t="t" r="r" b="b"/>
            <a:pathLst>
              <a:path w="5079" h="13970">
                <a:moveTo>
                  <a:pt x="3555" y="0"/>
                </a:moveTo>
                <a:lnTo>
                  <a:pt x="1727" y="0"/>
                </a:lnTo>
                <a:lnTo>
                  <a:pt x="852" y="342"/>
                </a:lnTo>
                <a:lnTo>
                  <a:pt x="812" y="1092"/>
                </a:lnTo>
                <a:lnTo>
                  <a:pt x="1003" y="5016"/>
                </a:lnTo>
                <a:lnTo>
                  <a:pt x="0" y="8877"/>
                </a:lnTo>
                <a:lnTo>
                  <a:pt x="215" y="13512"/>
                </a:lnTo>
                <a:lnTo>
                  <a:pt x="1117" y="13868"/>
                </a:lnTo>
                <a:lnTo>
                  <a:pt x="2959" y="13868"/>
                </a:lnTo>
                <a:lnTo>
                  <a:pt x="3886" y="13487"/>
                </a:lnTo>
                <a:lnTo>
                  <a:pt x="3670" y="8851"/>
                </a:lnTo>
                <a:lnTo>
                  <a:pt x="4673" y="4965"/>
                </a:lnTo>
                <a:lnTo>
                  <a:pt x="4470" y="342"/>
                </a:lnTo>
                <a:lnTo>
                  <a:pt x="3555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9184449" y="381304"/>
            <a:ext cx="10833" cy="21843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9188729" y="405993"/>
            <a:ext cx="5270" cy="8915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9193986" y="417728"/>
            <a:ext cx="4597" cy="4470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9204820" y="423202"/>
            <a:ext cx="8661" cy="21577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9212198" y="439343"/>
            <a:ext cx="9664" cy="7505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9211589" y="382485"/>
            <a:ext cx="85407" cy="75018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9135745" y="460997"/>
            <a:ext cx="31559" cy="31394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9140987" y="492175"/>
            <a:ext cx="22468" cy="39992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9162122" y="509930"/>
            <a:ext cx="30289" cy="25971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9169616" y="540372"/>
            <a:ext cx="18834" cy="36283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9136043" y="577126"/>
            <a:ext cx="35426" cy="25958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9139594" y="586498"/>
            <a:ext cx="19683" cy="14986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9157957" y="589876"/>
            <a:ext cx="24599" cy="21526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9161018" y="590232"/>
            <a:ext cx="28816" cy="23685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9172854" y="614984"/>
            <a:ext cx="32016" cy="24841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9200845" y="624890"/>
            <a:ext cx="14935" cy="16014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9215831" y="615937"/>
            <a:ext cx="13957" cy="10998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9191015" y="609193"/>
            <a:ext cx="15811" cy="6489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9211957" y="556450"/>
            <a:ext cx="12547" cy="44475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9187291" y="563791"/>
            <a:ext cx="24488" cy="28879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9226715" y="593610"/>
            <a:ext cx="19418" cy="23190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9302368" y="233095"/>
            <a:ext cx="27038" cy="52197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9328581" y="211518"/>
            <a:ext cx="22301" cy="58851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9359024" y="210108"/>
            <a:ext cx="6365" cy="50444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9372968" y="231559"/>
            <a:ext cx="7810" cy="34683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9384093" y="248513"/>
            <a:ext cx="5257" cy="23367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9386379" y="258140"/>
            <a:ext cx="11531" cy="33667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8867927" y="186056"/>
            <a:ext cx="832529" cy="456087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9791516" y="163324"/>
            <a:ext cx="777240" cy="540829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8870122" y="646584"/>
            <a:ext cx="1676400" cy="625475"/>
          </a:xfrm>
          <a:custGeom>
            <a:avLst/>
            <a:gdLst/>
            <a:ahLst/>
            <a:cxnLst/>
            <a:rect l="l" t="t" r="r" b="b"/>
            <a:pathLst>
              <a:path w="1676400" h="625475">
                <a:moveTo>
                  <a:pt x="33147" y="165226"/>
                </a:moveTo>
                <a:lnTo>
                  <a:pt x="1104" y="204787"/>
                </a:lnTo>
                <a:lnTo>
                  <a:pt x="0" y="206159"/>
                </a:lnTo>
                <a:lnTo>
                  <a:pt x="190" y="207898"/>
                </a:lnTo>
                <a:lnTo>
                  <a:pt x="40246" y="589102"/>
                </a:lnTo>
                <a:lnTo>
                  <a:pt x="40436" y="590842"/>
                </a:lnTo>
                <a:lnTo>
                  <a:pt x="41795" y="591946"/>
                </a:lnTo>
                <a:lnTo>
                  <a:pt x="81368" y="623989"/>
                </a:lnTo>
                <a:lnTo>
                  <a:pt x="82727" y="625093"/>
                </a:lnTo>
                <a:lnTo>
                  <a:pt x="84467" y="624916"/>
                </a:lnTo>
                <a:lnTo>
                  <a:pt x="1640001" y="461416"/>
                </a:lnTo>
                <a:lnTo>
                  <a:pt x="1641754" y="461238"/>
                </a:lnTo>
                <a:lnTo>
                  <a:pt x="1642859" y="459866"/>
                </a:lnTo>
                <a:lnTo>
                  <a:pt x="1674888" y="420306"/>
                </a:lnTo>
                <a:lnTo>
                  <a:pt x="1675993" y="418934"/>
                </a:lnTo>
                <a:lnTo>
                  <a:pt x="1675815" y="417194"/>
                </a:lnTo>
                <a:lnTo>
                  <a:pt x="1635747" y="35991"/>
                </a:lnTo>
                <a:lnTo>
                  <a:pt x="1635569" y="34251"/>
                </a:lnTo>
                <a:lnTo>
                  <a:pt x="1634197" y="33146"/>
                </a:lnTo>
                <a:lnTo>
                  <a:pt x="1594637" y="1104"/>
                </a:lnTo>
                <a:lnTo>
                  <a:pt x="1593265" y="0"/>
                </a:lnTo>
                <a:lnTo>
                  <a:pt x="1591525" y="190"/>
                </a:lnTo>
                <a:lnTo>
                  <a:pt x="35991" y="163677"/>
                </a:lnTo>
                <a:lnTo>
                  <a:pt x="34251" y="163868"/>
                </a:lnTo>
                <a:lnTo>
                  <a:pt x="33147" y="165226"/>
                </a:lnTo>
                <a:close/>
              </a:path>
            </a:pathLst>
          </a:custGeom>
          <a:ln w="4229">
            <a:solidFill>
              <a:srgbClr val="CD17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8884773" y="661229"/>
            <a:ext cx="1647189" cy="596265"/>
          </a:xfrm>
          <a:custGeom>
            <a:avLst/>
            <a:gdLst/>
            <a:ahLst/>
            <a:cxnLst/>
            <a:rect l="l" t="t" r="r" b="b"/>
            <a:pathLst>
              <a:path w="1647190" h="596265">
                <a:moveTo>
                  <a:pt x="23975" y="157275"/>
                </a:moveTo>
                <a:lnTo>
                  <a:pt x="15983" y="167145"/>
                </a:lnTo>
                <a:lnTo>
                  <a:pt x="7991" y="177015"/>
                </a:lnTo>
                <a:lnTo>
                  <a:pt x="0" y="186885"/>
                </a:lnTo>
                <a:lnTo>
                  <a:pt x="2382" y="226614"/>
                </a:lnTo>
                <a:lnTo>
                  <a:pt x="5082" y="265953"/>
                </a:lnTo>
                <a:lnTo>
                  <a:pt x="8062" y="304945"/>
                </a:lnTo>
                <a:lnTo>
                  <a:pt x="11288" y="343635"/>
                </a:lnTo>
                <a:lnTo>
                  <a:pt x="14725" y="382064"/>
                </a:lnTo>
                <a:lnTo>
                  <a:pt x="18338" y="420277"/>
                </a:lnTo>
                <a:lnTo>
                  <a:pt x="22091" y="458316"/>
                </a:lnTo>
                <a:lnTo>
                  <a:pt x="25950" y="496226"/>
                </a:lnTo>
                <a:lnTo>
                  <a:pt x="31859" y="552941"/>
                </a:lnTo>
                <a:lnTo>
                  <a:pt x="43713" y="579820"/>
                </a:lnTo>
                <a:lnTo>
                  <a:pt x="53583" y="587812"/>
                </a:lnTo>
                <a:lnTo>
                  <a:pt x="63454" y="595804"/>
                </a:lnTo>
                <a:lnTo>
                  <a:pt x="142090" y="588482"/>
                </a:lnTo>
                <a:lnTo>
                  <a:pt x="220623" y="581077"/>
                </a:lnTo>
                <a:lnTo>
                  <a:pt x="299057" y="573593"/>
                </a:lnTo>
                <a:lnTo>
                  <a:pt x="377399" y="566034"/>
                </a:lnTo>
                <a:lnTo>
                  <a:pt x="455652" y="558406"/>
                </a:lnTo>
                <a:lnTo>
                  <a:pt x="533824" y="550711"/>
                </a:lnTo>
                <a:lnTo>
                  <a:pt x="611920" y="542955"/>
                </a:lnTo>
                <a:lnTo>
                  <a:pt x="689944" y="535142"/>
                </a:lnTo>
                <a:lnTo>
                  <a:pt x="767903" y="527277"/>
                </a:lnTo>
                <a:lnTo>
                  <a:pt x="845803" y="519363"/>
                </a:lnTo>
                <a:lnTo>
                  <a:pt x="923648" y="511405"/>
                </a:lnTo>
                <a:lnTo>
                  <a:pt x="1001444" y="503407"/>
                </a:lnTo>
                <a:lnTo>
                  <a:pt x="1079198" y="495375"/>
                </a:lnTo>
                <a:lnTo>
                  <a:pt x="1156914" y="487311"/>
                </a:lnTo>
                <a:lnTo>
                  <a:pt x="1234597" y="479221"/>
                </a:lnTo>
                <a:lnTo>
                  <a:pt x="1312254" y="471110"/>
                </a:lnTo>
                <a:lnTo>
                  <a:pt x="1389890" y="462980"/>
                </a:lnTo>
                <a:lnTo>
                  <a:pt x="1467511" y="454837"/>
                </a:lnTo>
                <a:lnTo>
                  <a:pt x="1545121" y="446685"/>
                </a:lnTo>
                <a:lnTo>
                  <a:pt x="1622728" y="438529"/>
                </a:lnTo>
                <a:lnTo>
                  <a:pt x="1630720" y="428659"/>
                </a:lnTo>
                <a:lnTo>
                  <a:pt x="1638712" y="418789"/>
                </a:lnTo>
                <a:lnTo>
                  <a:pt x="1646704" y="408919"/>
                </a:lnTo>
                <a:lnTo>
                  <a:pt x="1645554" y="389003"/>
                </a:lnTo>
                <a:lnTo>
                  <a:pt x="1644321" y="369190"/>
                </a:lnTo>
                <a:lnTo>
                  <a:pt x="1641621" y="329851"/>
                </a:lnTo>
                <a:lnTo>
                  <a:pt x="1638641" y="290858"/>
                </a:lnTo>
                <a:lnTo>
                  <a:pt x="1635415" y="252169"/>
                </a:lnTo>
                <a:lnTo>
                  <a:pt x="1631978" y="213740"/>
                </a:lnTo>
                <a:lnTo>
                  <a:pt x="1628365" y="175527"/>
                </a:lnTo>
                <a:lnTo>
                  <a:pt x="1624612" y="137487"/>
                </a:lnTo>
                <a:lnTo>
                  <a:pt x="1620753" y="99578"/>
                </a:lnTo>
                <a:lnTo>
                  <a:pt x="1614844" y="42863"/>
                </a:lnTo>
                <a:lnTo>
                  <a:pt x="1602990" y="15983"/>
                </a:lnTo>
                <a:lnTo>
                  <a:pt x="1593120" y="7991"/>
                </a:lnTo>
                <a:lnTo>
                  <a:pt x="1583250" y="0"/>
                </a:lnTo>
                <a:lnTo>
                  <a:pt x="1504613" y="7321"/>
                </a:lnTo>
                <a:lnTo>
                  <a:pt x="1426080" y="14727"/>
                </a:lnTo>
                <a:lnTo>
                  <a:pt x="1347646" y="22211"/>
                </a:lnTo>
                <a:lnTo>
                  <a:pt x="1269304" y="29769"/>
                </a:lnTo>
                <a:lnTo>
                  <a:pt x="1191051" y="37398"/>
                </a:lnTo>
                <a:lnTo>
                  <a:pt x="1112879" y="45092"/>
                </a:lnTo>
                <a:lnTo>
                  <a:pt x="1034784" y="52848"/>
                </a:lnTo>
                <a:lnTo>
                  <a:pt x="956759" y="60661"/>
                </a:lnTo>
                <a:lnTo>
                  <a:pt x="878800" y="68527"/>
                </a:lnTo>
                <a:lnTo>
                  <a:pt x="800900" y="76441"/>
                </a:lnTo>
                <a:lnTo>
                  <a:pt x="723055" y="84399"/>
                </a:lnTo>
                <a:lnTo>
                  <a:pt x="645259" y="92396"/>
                </a:lnTo>
                <a:lnTo>
                  <a:pt x="567505" y="100429"/>
                </a:lnTo>
                <a:lnTo>
                  <a:pt x="489790" y="108492"/>
                </a:lnTo>
                <a:lnTo>
                  <a:pt x="412106" y="116582"/>
                </a:lnTo>
                <a:lnTo>
                  <a:pt x="334449" y="124694"/>
                </a:lnTo>
                <a:lnTo>
                  <a:pt x="256813" y="132824"/>
                </a:lnTo>
                <a:lnTo>
                  <a:pt x="179192" y="140966"/>
                </a:lnTo>
                <a:lnTo>
                  <a:pt x="101582" y="149118"/>
                </a:lnTo>
                <a:lnTo>
                  <a:pt x="23975" y="157275"/>
                </a:lnTo>
                <a:close/>
              </a:path>
            </a:pathLst>
          </a:custGeom>
          <a:ln w="4229">
            <a:solidFill>
              <a:srgbClr val="CD17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4990045" y="3204019"/>
            <a:ext cx="1198234" cy="647685"/>
          </a:xfrm>
          <a:prstGeom prst="rect">
            <a:avLst/>
          </a:prstGeom>
          <a:blipFill>
            <a:blip r:embed="rId1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2793199" y="3034703"/>
            <a:ext cx="32016" cy="321830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2857893" y="2985490"/>
            <a:ext cx="20559" cy="161543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2911195" y="2981858"/>
            <a:ext cx="23063" cy="102184"/>
          </a:xfrm>
          <a:prstGeom prst="rect">
            <a:avLst/>
          </a:prstGeom>
          <a:blipFill>
            <a:blip r:embed="rId1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2936074" y="3028835"/>
            <a:ext cx="38862" cy="71208"/>
          </a:xfrm>
          <a:prstGeom prst="rect">
            <a:avLst/>
          </a:prstGeom>
          <a:blipFill>
            <a:blip r:embed="rId1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2965424" y="3066643"/>
            <a:ext cx="27063" cy="66395"/>
          </a:xfrm>
          <a:prstGeom prst="rect">
            <a:avLst/>
          </a:prstGeom>
          <a:blipFill>
            <a:blip r:embed="rId1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3009684" y="3087789"/>
            <a:ext cx="17846" cy="114465"/>
          </a:xfrm>
          <a:prstGeom prst="rect">
            <a:avLst/>
          </a:prstGeom>
          <a:blipFill>
            <a:blip r:embed="rId1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2785808" y="3592588"/>
            <a:ext cx="74714" cy="64922"/>
          </a:xfrm>
          <a:prstGeom prst="rect">
            <a:avLst/>
          </a:prstGeom>
          <a:blipFill>
            <a:blip r:embed="rId1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2870504" y="3561016"/>
            <a:ext cx="65227" cy="25755"/>
          </a:xfrm>
          <a:prstGeom prst="rect">
            <a:avLst/>
          </a:prstGeom>
          <a:blipFill>
            <a:blip r:embed="rId1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2936125" y="3549408"/>
            <a:ext cx="19189" cy="6096"/>
          </a:xfrm>
          <a:prstGeom prst="rect">
            <a:avLst/>
          </a:prstGeom>
          <a:blipFill>
            <a:blip r:embed="rId1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2959226" y="3443985"/>
            <a:ext cx="54165" cy="101574"/>
          </a:xfrm>
          <a:prstGeom prst="rect">
            <a:avLst/>
          </a:prstGeom>
          <a:blipFill>
            <a:blip r:embed="rId1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3010789" y="3383356"/>
            <a:ext cx="21450" cy="64173"/>
          </a:xfrm>
          <a:prstGeom prst="rect">
            <a:avLst/>
          </a:prstGeom>
          <a:blipFill>
            <a:blip r:embed="rId1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3022993" y="3209391"/>
            <a:ext cx="26936" cy="10617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3035274" y="3242183"/>
            <a:ext cx="33210" cy="12852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3059252" y="3236899"/>
            <a:ext cx="21615" cy="18338"/>
          </a:xfrm>
          <a:prstGeom prst="rect">
            <a:avLst/>
          </a:prstGeom>
          <a:blipFill>
            <a:blip r:embed="rId1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3065881" y="3254832"/>
            <a:ext cx="13411" cy="7632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3045929" y="3287903"/>
            <a:ext cx="10528" cy="10934"/>
          </a:xfrm>
          <a:prstGeom prst="rect">
            <a:avLst/>
          </a:prstGeom>
          <a:blipFill>
            <a:blip r:embed="rId1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3026498" y="3326904"/>
            <a:ext cx="9347" cy="5473"/>
          </a:xfrm>
          <a:prstGeom prst="rect">
            <a:avLst/>
          </a:prstGeom>
          <a:blipFill>
            <a:blip r:embed="rId1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3028162" y="3328593"/>
            <a:ext cx="15887" cy="7442"/>
          </a:xfrm>
          <a:prstGeom prst="rect">
            <a:avLst/>
          </a:prstGeom>
          <a:blipFill>
            <a:blip r:embed="rId1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3023184" y="3347542"/>
            <a:ext cx="12661" cy="11887"/>
          </a:xfrm>
          <a:prstGeom prst="rect">
            <a:avLst/>
          </a:prstGeom>
          <a:blipFill>
            <a:blip r:embed="rId1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3023057" y="3359353"/>
            <a:ext cx="9588" cy="8026"/>
          </a:xfrm>
          <a:prstGeom prst="rect">
            <a:avLst/>
          </a:prstGeom>
          <a:blipFill>
            <a:blip r:embed="rId1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3020860" y="3364915"/>
            <a:ext cx="12865" cy="10490"/>
          </a:xfrm>
          <a:prstGeom prst="rect">
            <a:avLst/>
          </a:prstGeom>
          <a:blipFill>
            <a:blip r:embed="rId1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2788041" y="3630015"/>
            <a:ext cx="219966" cy="153593"/>
          </a:xfrm>
          <a:prstGeom prst="rect">
            <a:avLst/>
          </a:prstGeom>
          <a:blipFill>
            <a:blip r:embed="rId1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2678861" y="3836923"/>
            <a:ext cx="107429" cy="48006"/>
          </a:xfrm>
          <a:prstGeom prst="rect">
            <a:avLst/>
          </a:prstGeom>
          <a:blipFill>
            <a:blip r:embed="rId1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2781312" y="3860177"/>
            <a:ext cx="13144" cy="9525"/>
          </a:xfrm>
          <a:prstGeom prst="rect">
            <a:avLst/>
          </a:prstGeom>
          <a:blipFill>
            <a:blip r:embed="rId1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2800210" y="3849992"/>
            <a:ext cx="16192" cy="19024"/>
          </a:xfrm>
          <a:prstGeom prst="rect">
            <a:avLst/>
          </a:prstGeom>
          <a:blipFill>
            <a:blip r:embed="rId1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2824441" y="3857142"/>
            <a:ext cx="80721" cy="21844"/>
          </a:xfrm>
          <a:prstGeom prst="rect">
            <a:avLst/>
          </a:prstGeom>
          <a:blipFill>
            <a:blip r:embed="rId1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2907626" y="3862806"/>
            <a:ext cx="10312" cy="9728"/>
          </a:xfrm>
          <a:prstGeom prst="rect">
            <a:avLst/>
          </a:prstGeom>
          <a:blipFill>
            <a:blip r:embed="rId1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2916034" y="3849433"/>
            <a:ext cx="9423" cy="5816"/>
          </a:xfrm>
          <a:prstGeom prst="rect">
            <a:avLst/>
          </a:prstGeom>
          <a:blipFill>
            <a:blip r:embed="rId1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2925445" y="3844201"/>
            <a:ext cx="9263" cy="5651"/>
          </a:xfrm>
          <a:prstGeom prst="rect">
            <a:avLst/>
          </a:prstGeom>
          <a:blipFill>
            <a:blip r:embed="rId1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2926778" y="3837571"/>
            <a:ext cx="17703" cy="7747"/>
          </a:xfrm>
          <a:prstGeom prst="rect">
            <a:avLst/>
          </a:prstGeom>
          <a:blipFill>
            <a:blip r:embed="rId1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2939414" y="3817213"/>
            <a:ext cx="26492" cy="19723"/>
          </a:xfrm>
          <a:prstGeom prst="rect">
            <a:avLst/>
          </a:prstGeom>
          <a:blipFill>
            <a:blip r:embed="rId1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2979915" y="3807523"/>
            <a:ext cx="26187" cy="6019"/>
          </a:xfrm>
          <a:prstGeom prst="rect">
            <a:avLst/>
          </a:prstGeom>
          <a:blipFill>
            <a:blip r:embed="rId1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2434183" y="3458070"/>
            <a:ext cx="64617" cy="70726"/>
          </a:xfrm>
          <a:prstGeom prst="rect">
            <a:avLst/>
          </a:prstGeom>
          <a:blipFill>
            <a:blip r:embed="rId1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2307170" y="3323983"/>
            <a:ext cx="138315" cy="137998"/>
          </a:xfrm>
          <a:prstGeom prst="rect">
            <a:avLst/>
          </a:prstGeom>
          <a:blipFill>
            <a:blip r:embed="rId1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2257455" y="3089440"/>
            <a:ext cx="55824" cy="220230"/>
          </a:xfrm>
          <a:prstGeom prst="rect">
            <a:avLst/>
          </a:prstGeom>
          <a:blipFill>
            <a:blip r:embed="rId1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2263127" y="3087382"/>
            <a:ext cx="52450" cy="126072"/>
          </a:xfrm>
          <a:prstGeom prst="rect">
            <a:avLst/>
          </a:prstGeom>
          <a:blipFill>
            <a:blip r:embed="rId1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2304669" y="3107918"/>
            <a:ext cx="52806" cy="139255"/>
          </a:xfrm>
          <a:prstGeom prst="rect">
            <a:avLst/>
          </a:prstGeom>
          <a:blipFill>
            <a:blip r:embed="rId1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2359025" y="3178911"/>
            <a:ext cx="36182" cy="125298"/>
          </a:xfrm>
          <a:prstGeom prst="rect">
            <a:avLst/>
          </a:prstGeom>
          <a:blipFill>
            <a:blip r:embed="rId1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2411348" y="3172688"/>
            <a:ext cx="24853" cy="119087"/>
          </a:xfrm>
          <a:prstGeom prst="rect">
            <a:avLst/>
          </a:prstGeom>
          <a:blipFill>
            <a:blip r:embed="rId1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2433840" y="3261880"/>
            <a:ext cx="32791" cy="74637"/>
          </a:xfrm>
          <a:prstGeom prst="rect">
            <a:avLst/>
          </a:prstGeom>
          <a:blipFill>
            <a:blip r:embed="rId1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2481503" y="3320643"/>
            <a:ext cx="15455" cy="52069"/>
          </a:xfrm>
          <a:prstGeom prst="rect">
            <a:avLst/>
          </a:prstGeom>
          <a:blipFill>
            <a:blip r:embed="rId1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2526129" y="3355238"/>
            <a:ext cx="9816" cy="31267"/>
          </a:xfrm>
          <a:prstGeom prst="rect">
            <a:avLst/>
          </a:prstGeom>
          <a:blipFill>
            <a:blip r:embed="rId1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/>
          <p:nvPr/>
        </p:nvSpPr>
        <p:spPr>
          <a:xfrm>
            <a:off x="2537284" y="3366858"/>
            <a:ext cx="23594" cy="49250"/>
          </a:xfrm>
          <a:prstGeom prst="rect">
            <a:avLst/>
          </a:prstGeom>
          <a:blipFill>
            <a:blip r:embed="rId1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/>
          <p:nvPr/>
        </p:nvSpPr>
        <p:spPr>
          <a:xfrm>
            <a:off x="2546083" y="3422535"/>
            <a:ext cx="11899" cy="20091"/>
          </a:xfrm>
          <a:prstGeom prst="rect">
            <a:avLst/>
          </a:prstGeom>
          <a:blipFill>
            <a:blip r:embed="rId1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/>
          <p:nvPr/>
        </p:nvSpPr>
        <p:spPr>
          <a:xfrm>
            <a:off x="2557957" y="3448989"/>
            <a:ext cx="10363" cy="10071"/>
          </a:xfrm>
          <a:prstGeom prst="rect">
            <a:avLst/>
          </a:prstGeom>
          <a:blipFill>
            <a:blip r:embed="rId1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2583446" y="3461321"/>
            <a:ext cx="18440" cy="48628"/>
          </a:xfrm>
          <a:prstGeom prst="rect">
            <a:avLst/>
          </a:prstGeom>
          <a:blipFill>
            <a:blip r:embed="rId1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2599004" y="3497719"/>
            <a:ext cx="21793" cy="16941"/>
          </a:xfrm>
          <a:prstGeom prst="rect">
            <a:avLst/>
          </a:prstGeom>
          <a:blipFill>
            <a:blip r:embed="rId1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/>
          <p:nvPr/>
        </p:nvSpPr>
        <p:spPr>
          <a:xfrm>
            <a:off x="2597619" y="3369551"/>
            <a:ext cx="192544" cy="169100"/>
          </a:xfrm>
          <a:prstGeom prst="rect">
            <a:avLst/>
          </a:prstGeom>
          <a:blipFill>
            <a:blip r:embed="rId1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5" name="object 185"/>
          <p:cNvSpPr/>
          <p:nvPr/>
        </p:nvSpPr>
        <p:spPr>
          <a:xfrm>
            <a:off x="2426146" y="3546538"/>
            <a:ext cx="71638" cy="70764"/>
          </a:xfrm>
          <a:prstGeom prst="rect">
            <a:avLst/>
          </a:prstGeom>
          <a:blipFill>
            <a:blip r:embed="rId1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/>
          <p:nvPr/>
        </p:nvSpPr>
        <p:spPr>
          <a:xfrm>
            <a:off x="2437815" y="3616820"/>
            <a:ext cx="51282" cy="90182"/>
          </a:xfrm>
          <a:prstGeom prst="rect">
            <a:avLst/>
          </a:prstGeom>
          <a:blipFill>
            <a:blip r:embed="rId1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/>
          <p:nvPr/>
        </p:nvSpPr>
        <p:spPr>
          <a:xfrm>
            <a:off x="2486088" y="3656850"/>
            <a:ext cx="68313" cy="58559"/>
          </a:xfrm>
          <a:prstGeom prst="rect">
            <a:avLst/>
          </a:prstGeom>
          <a:blipFill>
            <a:blip r:embed="rId1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/>
          <p:nvPr/>
        </p:nvSpPr>
        <p:spPr>
          <a:xfrm>
            <a:off x="2503004" y="3725481"/>
            <a:ext cx="42443" cy="81800"/>
          </a:xfrm>
          <a:prstGeom prst="rect">
            <a:avLst/>
          </a:prstGeom>
          <a:blipFill>
            <a:blip r:embed="rId1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/>
          <p:nvPr/>
        </p:nvSpPr>
        <p:spPr>
          <a:xfrm>
            <a:off x="2427114" y="3808336"/>
            <a:ext cx="80068" cy="58559"/>
          </a:xfrm>
          <a:prstGeom prst="rect">
            <a:avLst/>
          </a:prstGeom>
          <a:blipFill>
            <a:blip r:embed="rId1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0" name="object 190"/>
          <p:cNvSpPr/>
          <p:nvPr/>
        </p:nvSpPr>
        <p:spPr>
          <a:xfrm>
            <a:off x="2435319" y="3829481"/>
            <a:ext cx="44380" cy="33782"/>
          </a:xfrm>
          <a:prstGeom prst="rect">
            <a:avLst/>
          </a:prstGeom>
          <a:blipFill>
            <a:blip r:embed="rId1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1" name="object 191"/>
          <p:cNvSpPr/>
          <p:nvPr/>
        </p:nvSpPr>
        <p:spPr>
          <a:xfrm>
            <a:off x="2476715" y="3837089"/>
            <a:ext cx="48642" cy="48539"/>
          </a:xfrm>
          <a:prstGeom prst="rect">
            <a:avLst/>
          </a:prstGeom>
          <a:blipFill>
            <a:blip r:embed="rId1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2" name="object 192"/>
          <p:cNvSpPr/>
          <p:nvPr/>
        </p:nvSpPr>
        <p:spPr>
          <a:xfrm>
            <a:off x="2483611" y="3837876"/>
            <a:ext cx="65063" cy="53416"/>
          </a:xfrm>
          <a:prstGeom prst="rect">
            <a:avLst/>
          </a:prstGeom>
          <a:blipFill>
            <a:blip r:embed="rId1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3" name="object 193"/>
          <p:cNvSpPr/>
          <p:nvPr/>
        </p:nvSpPr>
        <p:spPr>
          <a:xfrm>
            <a:off x="2516631" y="3893718"/>
            <a:ext cx="65862" cy="55994"/>
          </a:xfrm>
          <a:prstGeom prst="rect">
            <a:avLst/>
          </a:prstGeom>
          <a:blipFill>
            <a:blip r:embed="rId1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4" name="object 194"/>
          <p:cNvSpPr/>
          <p:nvPr/>
        </p:nvSpPr>
        <p:spPr>
          <a:xfrm>
            <a:off x="2573401" y="3916019"/>
            <a:ext cx="33667" cy="36118"/>
          </a:xfrm>
          <a:prstGeom prst="rect">
            <a:avLst/>
          </a:prstGeom>
          <a:blipFill>
            <a:blip r:embed="rId1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5" name="object 195"/>
          <p:cNvSpPr/>
          <p:nvPr/>
        </p:nvSpPr>
        <p:spPr>
          <a:xfrm>
            <a:off x="2607170" y="3895839"/>
            <a:ext cx="26191" cy="24803"/>
          </a:xfrm>
          <a:prstGeom prst="rect">
            <a:avLst/>
          </a:prstGeom>
          <a:blipFill>
            <a:blip r:embed="rId1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6" name="object 196"/>
          <p:cNvSpPr txBox="1"/>
          <p:nvPr/>
        </p:nvSpPr>
        <p:spPr>
          <a:xfrm>
            <a:off x="671300" y="5241951"/>
            <a:ext cx="7112634" cy="2046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2698115">
              <a:lnSpc>
                <a:spcPct val="100000"/>
              </a:lnSpc>
            </a:pPr>
            <a:r>
              <a:rPr dirty="0" sz="2200">
                <a:latin typeface="Helvetica Neue Light"/>
                <a:cs typeface="Helvetica Neue Light"/>
              </a:rPr>
              <a:t>Et un pool de fou</a:t>
            </a:r>
            <a:r>
              <a:rPr dirty="0" sz="2200" spc="35">
                <a:latin typeface="Helvetica Neue Light"/>
                <a:cs typeface="Helvetica Neue Light"/>
              </a:rPr>
              <a:t>r</a:t>
            </a:r>
            <a:r>
              <a:rPr dirty="0" sz="2200">
                <a:latin typeface="Helvetica Neue Light"/>
                <a:cs typeface="Helvetica Neue Light"/>
              </a:rPr>
              <a:t>nisseurs majeurs:</a:t>
            </a:r>
            <a:endParaRPr sz="2200">
              <a:latin typeface="Helvetica Neue Light"/>
              <a:cs typeface="Helvetica Neue Light"/>
            </a:endParaRPr>
          </a:p>
          <a:p>
            <a:pPr marL="3194050" indent="-118745">
              <a:lnSpc>
                <a:spcPct val="100000"/>
              </a:lnSpc>
              <a:spcBef>
                <a:spcPts val="365"/>
              </a:spcBef>
              <a:buClr>
                <a:srgbClr val="010202"/>
              </a:buClr>
              <a:buFont typeface="Helvetica Neue"/>
              <a:buChar char="•"/>
              <a:tabLst>
                <a:tab pos="3194685" algn="l"/>
              </a:tabLst>
            </a:pPr>
            <a:r>
              <a:rPr dirty="0" sz="1200">
                <a:solidFill>
                  <a:srgbClr val="010202"/>
                </a:solidFill>
                <a:latin typeface="Helvetica Neue"/>
                <a:cs typeface="Helvetica Neue"/>
              </a:rPr>
              <a:t>Airbus D&amp;S (cha</a:t>
            </a:r>
            <a:r>
              <a:rPr dirty="0" sz="1200" spc="-35">
                <a:solidFill>
                  <a:srgbClr val="010202"/>
                </a:solidFill>
                <a:latin typeface="Helvetica Neue"/>
                <a:cs typeface="Helvetica Neue"/>
              </a:rPr>
              <a:t>r</a:t>
            </a:r>
            <a:r>
              <a:rPr dirty="0" sz="1200">
                <a:solidFill>
                  <a:srgbClr val="010202"/>
                </a:solidFill>
                <a:latin typeface="Helvetica Neue"/>
                <a:cs typeface="Helvetica Neue"/>
              </a:rPr>
              <a:t>ges utiles: équipements emportés),</a:t>
            </a:r>
            <a:endParaRPr sz="1200">
              <a:latin typeface="Helvetica Neue"/>
              <a:cs typeface="Helvetica Neue"/>
            </a:endParaRPr>
          </a:p>
          <a:p>
            <a:pPr lvl="1" marL="3918585" indent="-118110">
              <a:lnSpc>
                <a:spcPct val="100000"/>
              </a:lnSpc>
              <a:buClr>
                <a:srgbClr val="010202"/>
              </a:buClr>
              <a:buFont typeface="Helvetica Neue"/>
              <a:buChar char="•"/>
              <a:tabLst>
                <a:tab pos="3919220" algn="l"/>
              </a:tabLst>
            </a:pPr>
            <a:r>
              <a:rPr dirty="0" sz="1200">
                <a:solidFill>
                  <a:srgbClr val="010202"/>
                </a:solidFill>
                <a:latin typeface="Helvetica Neue"/>
                <a:cs typeface="Helvetica Neue"/>
              </a:rPr>
              <a:t>General Electric (motorisation),</a:t>
            </a:r>
            <a:endParaRPr sz="1200">
              <a:latin typeface="Helvetica Neue"/>
              <a:cs typeface="Helvetica Neue"/>
            </a:endParaRPr>
          </a:p>
          <a:p>
            <a:pPr lvl="2" marL="4110990" indent="-118745">
              <a:lnSpc>
                <a:spcPct val="100000"/>
              </a:lnSpc>
              <a:buClr>
                <a:srgbClr val="010202"/>
              </a:buClr>
              <a:buFont typeface="Helvetica Neue"/>
              <a:buChar char="•"/>
              <a:tabLst>
                <a:tab pos="4111625" algn="l"/>
              </a:tabLst>
            </a:pPr>
            <a:r>
              <a:rPr dirty="0" sz="1200">
                <a:solidFill>
                  <a:srgbClr val="010202"/>
                </a:solidFill>
                <a:latin typeface="Helvetica Neue"/>
                <a:cs typeface="Helvetica Neue"/>
              </a:rPr>
              <a:t>Air P</a:t>
            </a:r>
            <a:r>
              <a:rPr dirty="0" sz="1200" spc="-25">
                <a:solidFill>
                  <a:srgbClr val="010202"/>
                </a:solidFill>
                <a:latin typeface="Helvetica Neue"/>
                <a:cs typeface="Helvetica Neue"/>
              </a:rPr>
              <a:t>r</a:t>
            </a:r>
            <a:r>
              <a:rPr dirty="0" sz="1200">
                <a:solidFill>
                  <a:srgbClr val="010202"/>
                </a:solidFill>
                <a:latin typeface="Helvetica Neue"/>
                <a:cs typeface="Helvetica Neue"/>
              </a:rPr>
              <a:t>oduct (gaz porteur),</a:t>
            </a:r>
            <a:endParaRPr sz="1200">
              <a:latin typeface="Helvetica Neue"/>
              <a:cs typeface="Helvetica Neue"/>
            </a:endParaRPr>
          </a:p>
          <a:p>
            <a:pPr marL="3442970" indent="-118745">
              <a:lnSpc>
                <a:spcPct val="100000"/>
              </a:lnSpc>
              <a:buClr>
                <a:srgbClr val="010202"/>
              </a:buClr>
              <a:buFont typeface="Helvetica Neue"/>
              <a:buChar char="•"/>
              <a:tabLst>
                <a:tab pos="3443604" algn="l"/>
              </a:tabLst>
            </a:pPr>
            <a:r>
              <a:rPr dirty="0" sz="1200">
                <a:solidFill>
                  <a:srgbClr val="010202"/>
                </a:solidFill>
                <a:latin typeface="Helvetica Neue"/>
                <a:cs typeface="Helvetica Neue"/>
              </a:rPr>
              <a:t>Université Sophia Antipolis (aé</a:t>
            </a:r>
            <a:r>
              <a:rPr dirty="0" sz="1200" spc="-25">
                <a:solidFill>
                  <a:srgbClr val="010202"/>
                </a:solidFill>
                <a:latin typeface="Helvetica Neue"/>
                <a:cs typeface="Helvetica Neue"/>
              </a:rPr>
              <a:t>r</a:t>
            </a:r>
            <a:r>
              <a:rPr dirty="0" sz="1200">
                <a:solidFill>
                  <a:srgbClr val="010202"/>
                </a:solidFill>
                <a:latin typeface="Helvetica Neue"/>
                <a:cs typeface="Helvetica Neue"/>
              </a:rPr>
              <a:t>odynamique),</a:t>
            </a:r>
            <a:endParaRPr sz="1200">
              <a:latin typeface="Helvetica Neue"/>
              <a:cs typeface="Helvetica Neue"/>
            </a:endParaRPr>
          </a:p>
          <a:p>
            <a:pPr lvl="1" marL="4403090" indent="-118745">
              <a:lnSpc>
                <a:spcPct val="100000"/>
              </a:lnSpc>
              <a:buClr>
                <a:srgbClr val="010202"/>
              </a:buClr>
              <a:buFont typeface="Helvetica Neue"/>
              <a:buChar char="•"/>
              <a:tabLst>
                <a:tab pos="4403725" algn="l"/>
              </a:tabLst>
            </a:pPr>
            <a:r>
              <a:rPr dirty="0" sz="1200">
                <a:solidFill>
                  <a:srgbClr val="010202"/>
                </a:solidFill>
                <a:latin typeface="Helvetica Neue"/>
                <a:cs typeface="Helvetica Neue"/>
              </a:rPr>
              <a:t>Po</a:t>
            </a:r>
            <a:r>
              <a:rPr dirty="0" sz="1200" spc="-25">
                <a:solidFill>
                  <a:srgbClr val="010202"/>
                </a:solidFill>
                <a:latin typeface="Helvetica Neue"/>
                <a:cs typeface="Helvetica Neue"/>
              </a:rPr>
              <a:t>r</a:t>
            </a:r>
            <a:r>
              <a:rPr dirty="0" sz="1200">
                <a:solidFill>
                  <a:srgbClr val="010202"/>
                </a:solidFill>
                <a:latin typeface="Helvetica Neue"/>
                <a:cs typeface="Helvetica Neue"/>
              </a:rPr>
              <a:t>cher </a:t>
            </a:r>
            <a:r>
              <a:rPr dirty="0" sz="1200" spc="-135">
                <a:solidFill>
                  <a:srgbClr val="010202"/>
                </a:solidFill>
                <a:latin typeface="Helvetica Neue"/>
                <a:cs typeface="Helvetica Neue"/>
              </a:rPr>
              <a:t>T</a:t>
            </a:r>
            <a:r>
              <a:rPr dirty="0" sz="1200">
                <a:solidFill>
                  <a:srgbClr val="010202"/>
                </a:solidFill>
                <a:latin typeface="Helvetica Neue"/>
                <a:cs typeface="Helvetica Neue"/>
              </a:rPr>
              <a:t>extiles,</a:t>
            </a:r>
            <a:endParaRPr sz="1200">
              <a:latin typeface="Helvetica Neue"/>
              <a:cs typeface="Helvetica Neue"/>
            </a:endParaRPr>
          </a:p>
          <a:p>
            <a:pPr marL="4232275" indent="-118745">
              <a:lnSpc>
                <a:spcPct val="100000"/>
              </a:lnSpc>
              <a:buClr>
                <a:srgbClr val="010202"/>
              </a:buClr>
              <a:buFont typeface="Helvetica Neue"/>
              <a:buChar char="•"/>
              <a:tabLst>
                <a:tab pos="4232910" algn="l"/>
              </a:tabLst>
            </a:pPr>
            <a:r>
              <a:rPr dirty="0" sz="1200">
                <a:solidFill>
                  <a:srgbClr val="010202"/>
                </a:solidFill>
                <a:latin typeface="Helvetica Neue"/>
                <a:cs typeface="Helvetica Neue"/>
              </a:rPr>
              <a:t>Corse Composites,…</a:t>
            </a:r>
            <a:endParaRPr sz="1200">
              <a:latin typeface="Helvetica Neue"/>
              <a:cs typeface="Helvetica Neue"/>
            </a:endParaRPr>
          </a:p>
          <a:p>
            <a:pPr algn="ctr" marL="2698115">
              <a:lnSpc>
                <a:spcPct val="100000"/>
              </a:lnSpc>
              <a:spcBef>
                <a:spcPts val="259"/>
              </a:spcBef>
            </a:pPr>
            <a:r>
              <a:rPr dirty="0" sz="2200">
                <a:latin typeface="Helvetica Neue Light"/>
                <a:cs typeface="Helvetica Neue Light"/>
              </a:rPr>
              <a:t>qui se</a:t>
            </a:r>
            <a:r>
              <a:rPr dirty="0" sz="2200" spc="-40">
                <a:latin typeface="Helvetica Neue Light"/>
                <a:cs typeface="Helvetica Neue Light"/>
              </a:rPr>
              <a:t>r</a:t>
            </a:r>
            <a:r>
              <a:rPr dirty="0" sz="2200">
                <a:latin typeface="Helvetica Neue Light"/>
                <a:cs typeface="Helvetica Neue Light"/>
              </a:rPr>
              <a:t>ont sélectionnés fin année «n»</a:t>
            </a:r>
            <a:endParaRPr sz="2200">
              <a:latin typeface="Helvetica Neue Light"/>
              <a:cs typeface="Helvetica Neue Light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dirty="0" sz="1200">
                <a:solidFill>
                  <a:srgbClr val="B9B8B8"/>
                </a:solidFill>
                <a:latin typeface="Helvetica Neue"/>
                <a:cs typeface="Helvetica Neue"/>
              </a:rPr>
              <a:t>6</a:t>
            </a:r>
            <a:endParaRPr sz="1200">
              <a:latin typeface="Helvetica Neue"/>
              <a:cs typeface="Helvetica Neue"/>
            </a:endParaRPr>
          </a:p>
        </p:txBody>
      </p:sp>
      <p:sp>
        <p:nvSpPr>
          <p:cNvPr id="197" name="object 197"/>
          <p:cNvSpPr txBox="1"/>
          <p:nvPr/>
        </p:nvSpPr>
        <p:spPr>
          <a:xfrm>
            <a:off x="1834389" y="4187237"/>
            <a:ext cx="1854200" cy="544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76555">
              <a:lnSpc>
                <a:spcPct val="100000"/>
              </a:lnSpc>
            </a:pPr>
            <a:r>
              <a:rPr dirty="0" sz="1200" b="1">
                <a:latin typeface="Helvetica Neue"/>
                <a:cs typeface="Helvetica Neue"/>
              </a:rPr>
              <a:t>EURO AIRSHIP</a:t>
            </a:r>
            <a:endParaRPr sz="1200">
              <a:latin typeface="Helvetica Neue"/>
              <a:cs typeface="Helvetica Neue"/>
            </a:endParaRPr>
          </a:p>
          <a:p>
            <a:pPr marL="12700" marR="5080" indent="263525">
              <a:lnSpc>
                <a:spcPct val="100000"/>
              </a:lnSpc>
            </a:pPr>
            <a:r>
              <a:rPr dirty="0" sz="1200">
                <a:latin typeface="Helvetica Neue"/>
                <a:cs typeface="Helvetica Neue"/>
              </a:rPr>
              <a:t>Expertise mondiale pour les dirigeables rigides</a:t>
            </a:r>
            <a:endParaRPr sz="1200">
              <a:latin typeface="Helvetica Neue"/>
              <a:cs typeface="Helvetica Neue"/>
            </a:endParaRPr>
          </a:p>
        </p:txBody>
      </p:sp>
      <p:sp>
        <p:nvSpPr>
          <p:cNvPr id="198" name="object 198"/>
          <p:cNvSpPr txBox="1"/>
          <p:nvPr/>
        </p:nvSpPr>
        <p:spPr>
          <a:xfrm>
            <a:off x="4707129" y="4193943"/>
            <a:ext cx="1764664" cy="544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200" b="1">
                <a:latin typeface="Helvetica Neue"/>
                <a:cs typeface="Helvetica Neue"/>
              </a:rPr>
              <a:t>BCA</a:t>
            </a:r>
            <a:endParaRPr sz="1200">
              <a:latin typeface="Helvetica Neue"/>
              <a:cs typeface="Helvetica Neue"/>
            </a:endParaRPr>
          </a:p>
          <a:p>
            <a:pPr algn="ctr" marL="12700" marR="5080">
              <a:lnSpc>
                <a:spcPct val="100000"/>
              </a:lnSpc>
            </a:pPr>
            <a:r>
              <a:rPr dirty="0" sz="1200">
                <a:latin typeface="Helvetica Neue"/>
                <a:cs typeface="Helvetica Neue"/>
              </a:rPr>
              <a:t>25 Experts aé</a:t>
            </a:r>
            <a:r>
              <a:rPr dirty="0" sz="1200" spc="-25">
                <a:latin typeface="Helvetica Neue"/>
                <a:cs typeface="Helvetica Neue"/>
              </a:rPr>
              <a:t>r</a:t>
            </a:r>
            <a:r>
              <a:rPr dirty="0" sz="1200">
                <a:latin typeface="Helvetica Neue"/>
                <a:cs typeface="Helvetica Neue"/>
              </a:rPr>
              <a:t>onautiques</a:t>
            </a:r>
            <a:r>
              <a:rPr dirty="0" sz="1200">
                <a:latin typeface="Helvetica Neue"/>
                <a:cs typeface="Helvetica Neue"/>
              </a:rPr>
              <a:t> techniques et industriels</a:t>
            </a:r>
            <a:endParaRPr sz="1200">
              <a:latin typeface="Helvetica Neue"/>
              <a:cs typeface="Helvetica Neue"/>
            </a:endParaRPr>
          </a:p>
        </p:txBody>
      </p:sp>
      <p:sp>
        <p:nvSpPr>
          <p:cNvPr id="199" name="object 199"/>
          <p:cNvSpPr txBox="1"/>
          <p:nvPr/>
        </p:nvSpPr>
        <p:spPr>
          <a:xfrm>
            <a:off x="7558380" y="4187237"/>
            <a:ext cx="2101215" cy="727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200" b="1">
                <a:latin typeface="Helvetica Neue"/>
                <a:cs typeface="Helvetica Neue"/>
              </a:rPr>
              <a:t>AKKA</a:t>
            </a:r>
            <a:endParaRPr sz="1200">
              <a:latin typeface="Helvetica Neue"/>
              <a:cs typeface="Helvetica Neue"/>
            </a:endParaRPr>
          </a:p>
          <a:p>
            <a:pPr algn="ctr">
              <a:lnSpc>
                <a:spcPct val="100000"/>
              </a:lnSpc>
            </a:pPr>
            <a:r>
              <a:rPr dirty="0" sz="1200">
                <a:latin typeface="Helvetica Neue"/>
                <a:cs typeface="Helvetica Neue"/>
              </a:rPr>
              <a:t>CA: 900 M€</a:t>
            </a:r>
            <a:endParaRPr sz="1200">
              <a:latin typeface="Helvetica Neue"/>
              <a:cs typeface="Helvetica Neue"/>
            </a:endParaRPr>
          </a:p>
          <a:p>
            <a:pPr marL="330200">
              <a:lnSpc>
                <a:spcPct val="100000"/>
              </a:lnSpc>
            </a:pPr>
            <a:r>
              <a:rPr dirty="0" sz="1200">
                <a:latin typeface="Helvetica Neue"/>
                <a:cs typeface="Helvetica Neue"/>
              </a:rPr>
              <a:t>11.000 employés ww</a:t>
            </a:r>
            <a:endParaRPr sz="1200">
              <a:latin typeface="Helvetica Neue"/>
              <a:cs typeface="Helvetica Neue"/>
            </a:endParaRPr>
          </a:p>
          <a:p>
            <a:pPr algn="ctr">
              <a:lnSpc>
                <a:spcPct val="100000"/>
              </a:lnSpc>
            </a:pPr>
            <a:r>
              <a:rPr dirty="0" sz="1200">
                <a:latin typeface="Helvetica Neue"/>
                <a:cs typeface="Helvetica Neue"/>
              </a:rPr>
              <a:t>dont 3000 dans l’aé</a:t>
            </a:r>
            <a:r>
              <a:rPr dirty="0" sz="1200" spc="-25">
                <a:latin typeface="Helvetica Neue"/>
                <a:cs typeface="Helvetica Neue"/>
              </a:rPr>
              <a:t>r</a:t>
            </a:r>
            <a:r>
              <a:rPr dirty="0" sz="1200">
                <a:latin typeface="Helvetica Neue"/>
                <a:cs typeface="Helvetica Neue"/>
              </a:rPr>
              <a:t>onautique</a:t>
            </a:r>
            <a:endParaRPr sz="1200">
              <a:latin typeface="Helvetica Neue"/>
              <a:cs typeface="Helvetica Neue"/>
            </a:endParaRPr>
          </a:p>
        </p:txBody>
      </p:sp>
      <p:sp>
        <p:nvSpPr>
          <p:cNvPr id="200" name="object 200"/>
          <p:cNvSpPr txBox="1"/>
          <p:nvPr/>
        </p:nvSpPr>
        <p:spPr>
          <a:xfrm rot="21300000">
            <a:off x="9015590" y="825306"/>
            <a:ext cx="1419051" cy="252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985"/>
              </a:lnSpc>
            </a:pPr>
            <a:r>
              <a:rPr dirty="0" sz="1750" spc="15">
                <a:solidFill>
                  <a:srgbClr val="CD1719"/>
                </a:solidFill>
                <a:latin typeface="Helvetica Neue UltraLight"/>
                <a:cs typeface="Helvetica Neue UltraLight"/>
              </a:rPr>
              <a:t>CONFIDENTIEL</a:t>
            </a:r>
            <a:endParaRPr sz="1750">
              <a:latin typeface="Helvetica Neue UltraLight"/>
              <a:cs typeface="Helvetica Neue UltraLight"/>
            </a:endParaRPr>
          </a:p>
        </p:txBody>
      </p:sp>
      <p:sp>
        <p:nvSpPr>
          <p:cNvPr id="201" name="object 201"/>
          <p:cNvSpPr txBox="1"/>
          <p:nvPr/>
        </p:nvSpPr>
        <p:spPr>
          <a:xfrm>
            <a:off x="1043299" y="1699853"/>
            <a:ext cx="8136890" cy="5435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200">
                <a:solidFill>
                  <a:srgbClr val="010202"/>
                </a:solidFill>
                <a:latin typeface="Helvetica Neue"/>
                <a:cs typeface="Helvetica Neue"/>
              </a:rPr>
              <a:t>EURO AIRSHI</a:t>
            </a:r>
            <a:r>
              <a:rPr dirty="0" sz="1200" spc="-215">
                <a:solidFill>
                  <a:srgbClr val="010202"/>
                </a:solidFill>
                <a:latin typeface="Helvetica Neue"/>
                <a:cs typeface="Helvetica Neue"/>
              </a:rPr>
              <a:t>P</a:t>
            </a:r>
            <a:r>
              <a:rPr dirty="0" sz="1200">
                <a:solidFill>
                  <a:srgbClr val="010202"/>
                </a:solidFill>
                <a:latin typeface="Helvetica Neue"/>
                <a:cs typeface="Helvetica Neue"/>
              </a:rPr>
              <a:t>, une société qui a déjà créé 10 M€ de valeu</a:t>
            </a:r>
            <a:r>
              <a:rPr dirty="0" sz="1200" spc="-114">
                <a:solidFill>
                  <a:srgbClr val="010202"/>
                </a:solidFill>
                <a:latin typeface="Helvetica Neue"/>
                <a:cs typeface="Helvetica Neue"/>
              </a:rPr>
              <a:t>r</a:t>
            </a:r>
            <a:r>
              <a:rPr dirty="0" sz="1200">
                <a:solidFill>
                  <a:srgbClr val="010202"/>
                </a:solidFill>
                <a:latin typeface="Helvetica Neue"/>
                <a:cs typeface="Helvetica Neue"/>
              </a:rPr>
              <a:t>, assu</a:t>
            </a:r>
            <a:r>
              <a:rPr dirty="0" sz="1200" spc="-25">
                <a:solidFill>
                  <a:srgbClr val="010202"/>
                </a:solidFill>
                <a:latin typeface="Helvetica Neue"/>
                <a:cs typeface="Helvetica Neue"/>
              </a:rPr>
              <a:t>r</a:t>
            </a:r>
            <a:r>
              <a:rPr dirty="0" sz="1200">
                <a:solidFill>
                  <a:srgbClr val="010202"/>
                </a:solidFill>
                <a:latin typeface="Helvetica Neue"/>
                <a:cs typeface="Helvetica Neue"/>
              </a:rPr>
              <a:t>era toutes les </a:t>
            </a:r>
            <a:r>
              <a:rPr dirty="0" sz="1200" spc="-25">
                <a:solidFill>
                  <a:srgbClr val="010202"/>
                </a:solidFill>
                <a:latin typeface="Helvetica Neue"/>
                <a:cs typeface="Helvetica Neue"/>
              </a:rPr>
              <a:t>r</a:t>
            </a:r>
            <a:r>
              <a:rPr dirty="0" sz="1200">
                <a:solidFill>
                  <a:srgbClr val="010202"/>
                </a:solidFill>
                <a:latin typeface="Helvetica Neue"/>
                <a:cs typeface="Helvetica Neue"/>
              </a:rPr>
              <a:t>esponsabilités d’un Maît</a:t>
            </a:r>
            <a:r>
              <a:rPr dirty="0" sz="1200" spc="-25">
                <a:solidFill>
                  <a:srgbClr val="010202"/>
                </a:solidFill>
                <a:latin typeface="Helvetica Neue"/>
                <a:cs typeface="Helvetica Neue"/>
              </a:rPr>
              <a:t>r</a:t>
            </a:r>
            <a:r>
              <a:rPr dirty="0" sz="1200">
                <a:solidFill>
                  <a:srgbClr val="010202"/>
                </a:solidFill>
                <a:latin typeface="Helvetica Neue"/>
                <a:cs typeface="Helvetica Neue"/>
              </a:rPr>
              <a:t>e d’Ouvrage.</a:t>
            </a:r>
            <a:r>
              <a:rPr dirty="0" sz="1200">
                <a:solidFill>
                  <a:srgbClr val="010202"/>
                </a:solidFill>
                <a:latin typeface="Helvetica Neue"/>
                <a:cs typeface="Helvetica Neue"/>
              </a:rPr>
              <a:t> </a:t>
            </a:r>
            <a:r>
              <a:rPr dirty="0" sz="1200" spc="-25">
                <a:solidFill>
                  <a:srgbClr val="010202"/>
                </a:solidFill>
                <a:latin typeface="Helvetica Neue"/>
                <a:cs typeface="Helvetica Neue"/>
              </a:rPr>
              <a:t>A</a:t>
            </a:r>
            <a:r>
              <a:rPr dirty="0" sz="1200">
                <a:solidFill>
                  <a:srgbClr val="010202"/>
                </a:solidFill>
                <a:latin typeface="Helvetica Neue"/>
                <a:cs typeface="Helvetica Neue"/>
              </a:rPr>
              <a:t>vec le concours de la société BCA (anciens dirigeants et experts d’Airbus).</a:t>
            </a:r>
            <a:endParaRPr sz="1200">
              <a:latin typeface="Helvetica Neue"/>
              <a:cs typeface="Helvetica Neue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010202"/>
                </a:solidFill>
                <a:latin typeface="Helvetica Neue"/>
                <a:cs typeface="Helvetica Neue"/>
              </a:rPr>
              <a:t>Épaulé par un Maît</a:t>
            </a:r>
            <a:r>
              <a:rPr dirty="0" sz="1200" spc="-25">
                <a:solidFill>
                  <a:srgbClr val="010202"/>
                </a:solidFill>
                <a:latin typeface="Helvetica Neue"/>
                <a:cs typeface="Helvetica Neue"/>
              </a:rPr>
              <a:t>r</a:t>
            </a:r>
            <a:r>
              <a:rPr dirty="0" sz="1200">
                <a:solidFill>
                  <a:srgbClr val="010202"/>
                </a:solidFill>
                <a:latin typeface="Helvetica Neue"/>
                <a:cs typeface="Helvetica Neue"/>
              </a:rPr>
              <a:t>e d’Œuv</a:t>
            </a:r>
            <a:r>
              <a:rPr dirty="0" sz="1200" spc="-25">
                <a:solidFill>
                  <a:srgbClr val="010202"/>
                </a:solidFill>
                <a:latin typeface="Helvetica Neue"/>
                <a:cs typeface="Helvetica Neue"/>
              </a:rPr>
              <a:t>r</a:t>
            </a:r>
            <a:r>
              <a:rPr dirty="0" sz="1200">
                <a:solidFill>
                  <a:srgbClr val="010202"/>
                </a:solidFill>
                <a:latin typeface="Helvetica Neue"/>
                <a:cs typeface="Helvetica Neue"/>
              </a:rPr>
              <a:t>e au savoi</a:t>
            </a:r>
            <a:r>
              <a:rPr dirty="0" sz="1200" spc="-70">
                <a:solidFill>
                  <a:srgbClr val="010202"/>
                </a:solidFill>
                <a:latin typeface="Helvetica Neue"/>
                <a:cs typeface="Helvetica Neue"/>
              </a:rPr>
              <a:t>r</a:t>
            </a:r>
            <a:r>
              <a:rPr dirty="0" sz="1200">
                <a:solidFill>
                  <a:srgbClr val="010202"/>
                </a:solidFill>
                <a:latin typeface="Helvetica Neue"/>
                <a:cs typeface="Helvetica Neue"/>
              </a:rPr>
              <a:t>-fai</a:t>
            </a:r>
            <a:r>
              <a:rPr dirty="0" sz="1200" spc="-25">
                <a:solidFill>
                  <a:srgbClr val="010202"/>
                </a:solidFill>
                <a:latin typeface="Helvetica Neue"/>
                <a:cs typeface="Helvetica Neue"/>
              </a:rPr>
              <a:t>r</a:t>
            </a:r>
            <a:r>
              <a:rPr dirty="0" sz="1200">
                <a:solidFill>
                  <a:srgbClr val="010202"/>
                </a:solidFill>
                <a:latin typeface="Helvetica Neue"/>
                <a:cs typeface="Helvetica Neue"/>
              </a:rPr>
              <a:t>e </a:t>
            </a:r>
            <a:r>
              <a:rPr dirty="0" sz="1200" spc="-25">
                <a:solidFill>
                  <a:srgbClr val="010202"/>
                </a:solidFill>
                <a:latin typeface="Helvetica Neue"/>
                <a:cs typeface="Helvetica Neue"/>
              </a:rPr>
              <a:t>r</a:t>
            </a:r>
            <a:r>
              <a:rPr dirty="0" sz="1200">
                <a:solidFill>
                  <a:srgbClr val="010202"/>
                </a:solidFill>
                <a:latin typeface="Helvetica Neue"/>
                <a:cs typeface="Helvetica Neue"/>
              </a:rPr>
              <a:t>econnu, le G</a:t>
            </a:r>
            <a:r>
              <a:rPr dirty="0" sz="1200" spc="-25">
                <a:solidFill>
                  <a:srgbClr val="010202"/>
                </a:solidFill>
                <a:latin typeface="Helvetica Neue"/>
                <a:cs typeface="Helvetica Neue"/>
              </a:rPr>
              <a:t>r</a:t>
            </a:r>
            <a:r>
              <a:rPr dirty="0" sz="1200">
                <a:solidFill>
                  <a:srgbClr val="010202"/>
                </a:solidFill>
                <a:latin typeface="Helvetica Neue"/>
                <a:cs typeface="Helvetica Neue"/>
              </a:rPr>
              <a:t>oupe d’ingénierie AKKA </a:t>
            </a:r>
            <a:r>
              <a:rPr dirty="0" sz="1200" spc="-135">
                <a:solidFill>
                  <a:srgbClr val="010202"/>
                </a:solidFill>
                <a:latin typeface="Helvetica Neue"/>
                <a:cs typeface="Helvetica Neue"/>
              </a:rPr>
              <a:t>T</a:t>
            </a:r>
            <a:r>
              <a:rPr dirty="0" sz="1200">
                <a:solidFill>
                  <a:srgbClr val="010202"/>
                </a:solidFill>
                <a:latin typeface="Helvetica Neue"/>
                <a:cs typeface="Helvetica Neue"/>
              </a:rPr>
              <a:t>echnologies</a:t>
            </a:r>
            <a:endParaRPr sz="1200">
              <a:latin typeface="Helvetica Neue"/>
              <a:cs typeface="Helvetica Neue"/>
            </a:endParaRPr>
          </a:p>
        </p:txBody>
      </p:sp>
      <p:sp>
        <p:nvSpPr>
          <p:cNvPr id="202" name="object 202"/>
          <p:cNvSpPr/>
          <p:nvPr/>
        </p:nvSpPr>
        <p:spPr>
          <a:xfrm>
            <a:off x="2551201" y="3880510"/>
            <a:ext cx="35699" cy="14693"/>
          </a:xfrm>
          <a:prstGeom prst="rect">
            <a:avLst/>
          </a:prstGeom>
          <a:blipFill>
            <a:blip r:embed="rId1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3" name="object 203"/>
          <p:cNvSpPr/>
          <p:nvPr/>
        </p:nvSpPr>
        <p:spPr>
          <a:xfrm>
            <a:off x="2598458" y="3761727"/>
            <a:ext cx="28282" cy="100291"/>
          </a:xfrm>
          <a:prstGeom prst="rect">
            <a:avLst/>
          </a:prstGeom>
          <a:blipFill>
            <a:blip r:embed="rId1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4" name="object 204"/>
          <p:cNvSpPr/>
          <p:nvPr/>
        </p:nvSpPr>
        <p:spPr>
          <a:xfrm>
            <a:off x="2542803" y="3778300"/>
            <a:ext cx="55247" cy="65087"/>
          </a:xfrm>
          <a:prstGeom prst="rect">
            <a:avLst/>
          </a:prstGeom>
          <a:blipFill>
            <a:blip r:embed="rId1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5" name="object 205"/>
          <p:cNvSpPr/>
          <p:nvPr/>
        </p:nvSpPr>
        <p:spPr>
          <a:xfrm>
            <a:off x="2631748" y="3845534"/>
            <a:ext cx="43785" cy="52260"/>
          </a:xfrm>
          <a:prstGeom prst="rect">
            <a:avLst/>
          </a:prstGeom>
          <a:blipFill>
            <a:blip r:embed="rId1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6" name="object 206"/>
          <p:cNvSpPr/>
          <p:nvPr/>
        </p:nvSpPr>
        <p:spPr>
          <a:xfrm>
            <a:off x="2802305" y="3032747"/>
            <a:ext cx="60934" cy="117640"/>
          </a:xfrm>
          <a:prstGeom prst="rect">
            <a:avLst/>
          </a:prstGeom>
          <a:blipFill>
            <a:blip r:embed="rId1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7" name="object 207"/>
          <p:cNvSpPr/>
          <p:nvPr/>
        </p:nvSpPr>
        <p:spPr>
          <a:xfrm>
            <a:off x="2861144" y="2984080"/>
            <a:ext cx="50507" cy="132702"/>
          </a:xfrm>
          <a:prstGeom prst="rect">
            <a:avLst/>
          </a:prstGeom>
          <a:blipFill>
            <a:blip r:embed="rId1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8" name="object 208"/>
          <p:cNvSpPr/>
          <p:nvPr/>
        </p:nvSpPr>
        <p:spPr>
          <a:xfrm>
            <a:off x="2930017" y="2980905"/>
            <a:ext cx="14491" cy="113741"/>
          </a:xfrm>
          <a:prstGeom prst="rect">
            <a:avLst/>
          </a:prstGeom>
          <a:blipFill>
            <a:blip r:embed="rId1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9" name="object 209"/>
          <p:cNvSpPr/>
          <p:nvPr/>
        </p:nvSpPr>
        <p:spPr>
          <a:xfrm>
            <a:off x="2961449" y="3029280"/>
            <a:ext cx="17627" cy="78181"/>
          </a:xfrm>
          <a:prstGeom prst="rect">
            <a:avLst/>
          </a:prstGeom>
          <a:blipFill>
            <a:blip r:embed="rId1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0" name="object 210"/>
          <p:cNvSpPr/>
          <p:nvPr/>
        </p:nvSpPr>
        <p:spPr>
          <a:xfrm>
            <a:off x="2986557" y="3067481"/>
            <a:ext cx="10889" cy="52717"/>
          </a:xfrm>
          <a:prstGeom prst="rect">
            <a:avLst/>
          </a:prstGeom>
          <a:blipFill>
            <a:blip r:embed="rId1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1" name="object 211"/>
          <p:cNvSpPr/>
          <p:nvPr/>
        </p:nvSpPr>
        <p:spPr>
          <a:xfrm>
            <a:off x="2991713" y="3089224"/>
            <a:ext cx="25971" cy="75869"/>
          </a:xfrm>
          <a:prstGeom prst="rect">
            <a:avLst/>
          </a:prstGeom>
          <a:blipFill>
            <a:blip r:embed="rId1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2" name="object 212"/>
          <p:cNvSpPr/>
          <p:nvPr/>
        </p:nvSpPr>
        <p:spPr>
          <a:xfrm>
            <a:off x="1803684" y="2978329"/>
            <a:ext cx="1895476" cy="976595"/>
          </a:xfrm>
          <a:prstGeom prst="rect">
            <a:avLst/>
          </a:prstGeom>
          <a:blipFill>
            <a:blip r:embed="rId1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3" name="object 213"/>
          <p:cNvSpPr/>
          <p:nvPr/>
        </p:nvSpPr>
        <p:spPr>
          <a:xfrm>
            <a:off x="8018551" y="2991929"/>
            <a:ext cx="1379220" cy="962660"/>
          </a:xfrm>
          <a:custGeom>
            <a:avLst/>
            <a:gdLst/>
            <a:ahLst/>
            <a:cxnLst/>
            <a:rect l="l" t="t" r="r" b="b"/>
            <a:pathLst>
              <a:path w="1379220" h="962660">
                <a:moveTo>
                  <a:pt x="0" y="962075"/>
                </a:moveTo>
                <a:lnTo>
                  <a:pt x="1378737" y="962075"/>
                </a:lnTo>
                <a:lnTo>
                  <a:pt x="1378737" y="0"/>
                </a:lnTo>
                <a:lnTo>
                  <a:pt x="0" y="0"/>
                </a:lnTo>
                <a:lnTo>
                  <a:pt x="0" y="9620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4" name="object 214"/>
          <p:cNvSpPr/>
          <p:nvPr/>
        </p:nvSpPr>
        <p:spPr>
          <a:xfrm>
            <a:off x="8022984" y="2999500"/>
            <a:ext cx="1363579" cy="948815"/>
          </a:xfrm>
          <a:prstGeom prst="rect">
            <a:avLst/>
          </a:prstGeom>
          <a:blipFill>
            <a:blip r:embed="rId1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4661" y="2062192"/>
            <a:ext cx="9231701" cy="3807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643174" y="5749072"/>
            <a:ext cx="11430" cy="8890"/>
          </a:xfrm>
          <a:custGeom>
            <a:avLst/>
            <a:gdLst/>
            <a:ahLst/>
            <a:cxnLst/>
            <a:rect l="l" t="t" r="r" b="b"/>
            <a:pathLst>
              <a:path w="11429" h="8889">
                <a:moveTo>
                  <a:pt x="9651" y="0"/>
                </a:moveTo>
                <a:lnTo>
                  <a:pt x="4597" y="0"/>
                </a:lnTo>
                <a:lnTo>
                  <a:pt x="0" y="5676"/>
                </a:lnTo>
                <a:lnTo>
                  <a:pt x="3035" y="8267"/>
                </a:lnTo>
                <a:lnTo>
                  <a:pt x="3428" y="8013"/>
                </a:lnTo>
                <a:lnTo>
                  <a:pt x="8140" y="8001"/>
                </a:lnTo>
                <a:lnTo>
                  <a:pt x="9105" y="7874"/>
                </a:lnTo>
                <a:lnTo>
                  <a:pt x="8547" y="4127"/>
                </a:lnTo>
                <a:lnTo>
                  <a:pt x="8915" y="2552"/>
                </a:lnTo>
                <a:lnTo>
                  <a:pt x="11125" y="622"/>
                </a:lnTo>
                <a:lnTo>
                  <a:pt x="10413" y="190"/>
                </a:lnTo>
                <a:lnTo>
                  <a:pt x="9651" y="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658067" y="5290875"/>
            <a:ext cx="309623" cy="3650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088144" y="5557534"/>
            <a:ext cx="15240" cy="11430"/>
          </a:xfrm>
          <a:custGeom>
            <a:avLst/>
            <a:gdLst/>
            <a:ahLst/>
            <a:cxnLst/>
            <a:rect l="l" t="t" r="r" b="b"/>
            <a:pathLst>
              <a:path w="15240" h="11429">
                <a:moveTo>
                  <a:pt x="7441" y="4162"/>
                </a:moveTo>
                <a:lnTo>
                  <a:pt x="8420" y="6083"/>
                </a:lnTo>
                <a:lnTo>
                  <a:pt x="6870" y="7467"/>
                </a:lnTo>
                <a:lnTo>
                  <a:pt x="4381" y="8013"/>
                </a:lnTo>
                <a:lnTo>
                  <a:pt x="7518" y="11315"/>
                </a:lnTo>
                <a:lnTo>
                  <a:pt x="9347" y="10363"/>
                </a:lnTo>
                <a:lnTo>
                  <a:pt x="10909" y="9220"/>
                </a:lnTo>
                <a:lnTo>
                  <a:pt x="13766" y="9220"/>
                </a:lnTo>
                <a:lnTo>
                  <a:pt x="9804" y="7251"/>
                </a:lnTo>
                <a:lnTo>
                  <a:pt x="7441" y="4162"/>
                </a:lnTo>
                <a:close/>
              </a:path>
              <a:path w="15240" h="11429">
                <a:moveTo>
                  <a:pt x="12946" y="1904"/>
                </a:moveTo>
                <a:lnTo>
                  <a:pt x="9156" y="1904"/>
                </a:lnTo>
                <a:lnTo>
                  <a:pt x="10198" y="2197"/>
                </a:lnTo>
                <a:lnTo>
                  <a:pt x="11720" y="2920"/>
                </a:lnTo>
                <a:lnTo>
                  <a:pt x="11656" y="3390"/>
                </a:lnTo>
                <a:lnTo>
                  <a:pt x="11264" y="5346"/>
                </a:lnTo>
                <a:lnTo>
                  <a:pt x="12014" y="3390"/>
                </a:lnTo>
                <a:lnTo>
                  <a:pt x="12946" y="1904"/>
                </a:lnTo>
                <a:close/>
              </a:path>
              <a:path w="15240" h="11429">
                <a:moveTo>
                  <a:pt x="6793" y="3314"/>
                </a:moveTo>
                <a:lnTo>
                  <a:pt x="7441" y="4162"/>
                </a:lnTo>
                <a:lnTo>
                  <a:pt x="7048" y="3390"/>
                </a:lnTo>
                <a:lnTo>
                  <a:pt x="6793" y="3314"/>
                </a:lnTo>
                <a:close/>
              </a:path>
              <a:path w="15240" h="11429">
                <a:moveTo>
                  <a:pt x="6385" y="2781"/>
                </a:moveTo>
                <a:lnTo>
                  <a:pt x="4483" y="2781"/>
                </a:lnTo>
                <a:lnTo>
                  <a:pt x="5689" y="2984"/>
                </a:lnTo>
                <a:lnTo>
                  <a:pt x="6793" y="3314"/>
                </a:lnTo>
                <a:lnTo>
                  <a:pt x="6385" y="2781"/>
                </a:lnTo>
                <a:close/>
              </a:path>
              <a:path w="15240" h="11429">
                <a:moveTo>
                  <a:pt x="5918" y="0"/>
                </a:moveTo>
                <a:lnTo>
                  <a:pt x="1854" y="0"/>
                </a:lnTo>
                <a:lnTo>
                  <a:pt x="0" y="622"/>
                </a:lnTo>
                <a:lnTo>
                  <a:pt x="1244" y="3213"/>
                </a:lnTo>
                <a:lnTo>
                  <a:pt x="1841" y="2920"/>
                </a:lnTo>
                <a:lnTo>
                  <a:pt x="2578" y="2781"/>
                </a:lnTo>
                <a:lnTo>
                  <a:pt x="6385" y="2781"/>
                </a:lnTo>
                <a:lnTo>
                  <a:pt x="5715" y="1904"/>
                </a:lnTo>
                <a:lnTo>
                  <a:pt x="12946" y="1904"/>
                </a:lnTo>
                <a:lnTo>
                  <a:pt x="13106" y="1650"/>
                </a:lnTo>
                <a:lnTo>
                  <a:pt x="14631" y="546"/>
                </a:lnTo>
                <a:lnTo>
                  <a:pt x="13716" y="546"/>
                </a:lnTo>
                <a:lnTo>
                  <a:pt x="10337" y="419"/>
                </a:lnTo>
                <a:lnTo>
                  <a:pt x="5918" y="0"/>
                </a:lnTo>
                <a:close/>
              </a:path>
              <a:path w="15240" h="11429">
                <a:moveTo>
                  <a:pt x="14859" y="380"/>
                </a:moveTo>
                <a:lnTo>
                  <a:pt x="13716" y="546"/>
                </a:lnTo>
                <a:lnTo>
                  <a:pt x="14631" y="546"/>
                </a:lnTo>
                <a:lnTo>
                  <a:pt x="14859" y="38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103835" y="5571723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634" y="0"/>
                </a:moveTo>
                <a:lnTo>
                  <a:pt x="0" y="2387"/>
                </a:lnTo>
                <a:lnTo>
                  <a:pt x="1193" y="1917"/>
                </a:lnTo>
                <a:lnTo>
                  <a:pt x="2006" y="1879"/>
                </a:lnTo>
                <a:lnTo>
                  <a:pt x="634" y="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654929" y="3192065"/>
            <a:ext cx="8890" cy="3810"/>
          </a:xfrm>
          <a:custGeom>
            <a:avLst/>
            <a:gdLst/>
            <a:ahLst/>
            <a:cxnLst/>
            <a:rect l="l" t="t" r="r" b="b"/>
            <a:pathLst>
              <a:path w="8889" h="3810">
                <a:moveTo>
                  <a:pt x="6705" y="0"/>
                </a:moveTo>
                <a:lnTo>
                  <a:pt x="4610" y="0"/>
                </a:lnTo>
                <a:lnTo>
                  <a:pt x="3721" y="88"/>
                </a:lnTo>
                <a:lnTo>
                  <a:pt x="0" y="965"/>
                </a:lnTo>
                <a:lnTo>
                  <a:pt x="4343" y="3606"/>
                </a:lnTo>
                <a:lnTo>
                  <a:pt x="7023" y="3581"/>
                </a:lnTo>
                <a:lnTo>
                  <a:pt x="8318" y="1625"/>
                </a:lnTo>
                <a:lnTo>
                  <a:pt x="6705" y="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664525" y="3194456"/>
            <a:ext cx="13335" cy="5080"/>
          </a:xfrm>
          <a:custGeom>
            <a:avLst/>
            <a:gdLst/>
            <a:ahLst/>
            <a:cxnLst/>
            <a:rect l="l" t="t" r="r" b="b"/>
            <a:pathLst>
              <a:path w="13335" h="5080">
                <a:moveTo>
                  <a:pt x="12124" y="3784"/>
                </a:moveTo>
                <a:lnTo>
                  <a:pt x="4953" y="3784"/>
                </a:lnTo>
                <a:lnTo>
                  <a:pt x="7454" y="4940"/>
                </a:lnTo>
                <a:lnTo>
                  <a:pt x="8864" y="4432"/>
                </a:lnTo>
                <a:lnTo>
                  <a:pt x="10363" y="4203"/>
                </a:lnTo>
                <a:lnTo>
                  <a:pt x="12757" y="4203"/>
                </a:lnTo>
                <a:lnTo>
                  <a:pt x="12124" y="3784"/>
                </a:lnTo>
                <a:close/>
              </a:path>
              <a:path w="13335" h="5080">
                <a:moveTo>
                  <a:pt x="12757" y="4203"/>
                </a:moveTo>
                <a:lnTo>
                  <a:pt x="10363" y="4203"/>
                </a:lnTo>
                <a:lnTo>
                  <a:pt x="12776" y="4216"/>
                </a:lnTo>
                <a:close/>
              </a:path>
              <a:path w="13335" h="5080">
                <a:moveTo>
                  <a:pt x="6096" y="0"/>
                </a:moveTo>
                <a:lnTo>
                  <a:pt x="1511" y="0"/>
                </a:lnTo>
                <a:lnTo>
                  <a:pt x="393" y="622"/>
                </a:lnTo>
                <a:lnTo>
                  <a:pt x="0" y="2311"/>
                </a:lnTo>
                <a:lnTo>
                  <a:pt x="2298" y="3924"/>
                </a:lnTo>
                <a:lnTo>
                  <a:pt x="4953" y="3784"/>
                </a:lnTo>
                <a:lnTo>
                  <a:pt x="12124" y="3784"/>
                </a:lnTo>
                <a:lnTo>
                  <a:pt x="10706" y="2844"/>
                </a:lnTo>
                <a:lnTo>
                  <a:pt x="6096" y="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671556" y="3189365"/>
            <a:ext cx="12065" cy="5715"/>
          </a:xfrm>
          <a:custGeom>
            <a:avLst/>
            <a:gdLst/>
            <a:ahLst/>
            <a:cxnLst/>
            <a:rect l="l" t="t" r="r" b="b"/>
            <a:pathLst>
              <a:path w="12064" h="5714">
                <a:moveTo>
                  <a:pt x="0" y="0"/>
                </a:moveTo>
                <a:lnTo>
                  <a:pt x="2247" y="3594"/>
                </a:lnTo>
                <a:lnTo>
                  <a:pt x="7861" y="4419"/>
                </a:lnTo>
                <a:lnTo>
                  <a:pt x="11582" y="5245"/>
                </a:lnTo>
                <a:lnTo>
                  <a:pt x="8331" y="2489"/>
                </a:lnTo>
                <a:lnTo>
                  <a:pt x="4089" y="952"/>
                </a:lnTo>
                <a:lnTo>
                  <a:pt x="0" y="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691137" y="3187033"/>
            <a:ext cx="13970" cy="5715"/>
          </a:xfrm>
          <a:custGeom>
            <a:avLst/>
            <a:gdLst/>
            <a:ahLst/>
            <a:cxnLst/>
            <a:rect l="l" t="t" r="r" b="b"/>
            <a:pathLst>
              <a:path w="13970" h="5714">
                <a:moveTo>
                  <a:pt x="10058" y="0"/>
                </a:moveTo>
                <a:lnTo>
                  <a:pt x="6642" y="0"/>
                </a:lnTo>
                <a:lnTo>
                  <a:pt x="5715" y="63"/>
                </a:lnTo>
                <a:lnTo>
                  <a:pt x="0" y="1968"/>
                </a:lnTo>
                <a:lnTo>
                  <a:pt x="6527" y="4813"/>
                </a:lnTo>
                <a:lnTo>
                  <a:pt x="9258" y="5232"/>
                </a:lnTo>
                <a:lnTo>
                  <a:pt x="13576" y="3733"/>
                </a:lnTo>
                <a:lnTo>
                  <a:pt x="10058" y="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730794" y="3212818"/>
            <a:ext cx="21590" cy="6350"/>
          </a:xfrm>
          <a:custGeom>
            <a:avLst/>
            <a:gdLst/>
            <a:ahLst/>
            <a:cxnLst/>
            <a:rect l="l" t="t" r="r" b="b"/>
            <a:pathLst>
              <a:path w="21589" h="6350">
                <a:moveTo>
                  <a:pt x="4051" y="0"/>
                </a:moveTo>
                <a:lnTo>
                  <a:pt x="0" y="4013"/>
                </a:lnTo>
                <a:lnTo>
                  <a:pt x="12661" y="5753"/>
                </a:lnTo>
                <a:lnTo>
                  <a:pt x="15189" y="5575"/>
                </a:lnTo>
                <a:lnTo>
                  <a:pt x="21336" y="5575"/>
                </a:lnTo>
                <a:lnTo>
                  <a:pt x="20753" y="2260"/>
                </a:lnTo>
                <a:lnTo>
                  <a:pt x="8140" y="2260"/>
                </a:lnTo>
                <a:lnTo>
                  <a:pt x="5994" y="1803"/>
                </a:lnTo>
                <a:lnTo>
                  <a:pt x="4051" y="0"/>
                </a:lnTo>
                <a:close/>
              </a:path>
              <a:path w="21589" h="6350">
                <a:moveTo>
                  <a:pt x="16916" y="1638"/>
                </a:moveTo>
                <a:lnTo>
                  <a:pt x="11671" y="2260"/>
                </a:lnTo>
                <a:lnTo>
                  <a:pt x="20753" y="2260"/>
                </a:lnTo>
                <a:lnTo>
                  <a:pt x="20688" y="1892"/>
                </a:lnTo>
                <a:lnTo>
                  <a:pt x="19875" y="1727"/>
                </a:lnTo>
                <a:lnTo>
                  <a:pt x="16916" y="1638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750760" y="3238228"/>
            <a:ext cx="3810" cy="3175"/>
          </a:xfrm>
          <a:custGeom>
            <a:avLst/>
            <a:gdLst/>
            <a:ahLst/>
            <a:cxnLst/>
            <a:rect l="l" t="t" r="r" b="b"/>
            <a:pathLst>
              <a:path w="3810" h="3175">
                <a:moveTo>
                  <a:pt x="2514" y="0"/>
                </a:moveTo>
                <a:lnTo>
                  <a:pt x="1104" y="0"/>
                </a:lnTo>
                <a:lnTo>
                  <a:pt x="0" y="152"/>
                </a:lnTo>
                <a:lnTo>
                  <a:pt x="3632" y="2565"/>
                </a:lnTo>
                <a:lnTo>
                  <a:pt x="3441" y="863"/>
                </a:lnTo>
                <a:lnTo>
                  <a:pt x="2514" y="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287353" y="3669472"/>
            <a:ext cx="6350" cy="6985"/>
          </a:xfrm>
          <a:custGeom>
            <a:avLst/>
            <a:gdLst/>
            <a:ahLst/>
            <a:cxnLst/>
            <a:rect l="l" t="t" r="r" b="b"/>
            <a:pathLst>
              <a:path w="6350" h="6985">
                <a:moveTo>
                  <a:pt x="5156" y="0"/>
                </a:moveTo>
                <a:lnTo>
                  <a:pt x="3505" y="1511"/>
                </a:lnTo>
                <a:lnTo>
                  <a:pt x="0" y="3454"/>
                </a:lnTo>
                <a:lnTo>
                  <a:pt x="1981" y="6680"/>
                </a:lnTo>
                <a:lnTo>
                  <a:pt x="2387" y="4089"/>
                </a:lnTo>
                <a:lnTo>
                  <a:pt x="6057" y="3124"/>
                </a:lnTo>
                <a:lnTo>
                  <a:pt x="5156" y="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297373" y="3663109"/>
            <a:ext cx="17780" cy="10795"/>
          </a:xfrm>
          <a:custGeom>
            <a:avLst/>
            <a:gdLst/>
            <a:ahLst/>
            <a:cxnLst/>
            <a:rect l="l" t="t" r="r" b="b"/>
            <a:pathLst>
              <a:path w="17780" h="10795">
                <a:moveTo>
                  <a:pt x="17602" y="0"/>
                </a:moveTo>
                <a:lnTo>
                  <a:pt x="10934" y="0"/>
                </a:lnTo>
                <a:lnTo>
                  <a:pt x="2044" y="381"/>
                </a:lnTo>
                <a:lnTo>
                  <a:pt x="0" y="8940"/>
                </a:lnTo>
                <a:lnTo>
                  <a:pt x="11214" y="10363"/>
                </a:lnTo>
                <a:lnTo>
                  <a:pt x="13563" y="8826"/>
                </a:lnTo>
                <a:lnTo>
                  <a:pt x="17602" y="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38859" y="3679316"/>
            <a:ext cx="15240" cy="12065"/>
          </a:xfrm>
          <a:custGeom>
            <a:avLst/>
            <a:gdLst/>
            <a:ahLst/>
            <a:cxnLst/>
            <a:rect l="l" t="t" r="r" b="b"/>
            <a:pathLst>
              <a:path w="15240" h="12064">
                <a:moveTo>
                  <a:pt x="14234" y="9207"/>
                </a:moveTo>
                <a:lnTo>
                  <a:pt x="8623" y="9207"/>
                </a:lnTo>
                <a:lnTo>
                  <a:pt x="11709" y="11887"/>
                </a:lnTo>
                <a:lnTo>
                  <a:pt x="15214" y="11950"/>
                </a:lnTo>
                <a:lnTo>
                  <a:pt x="14234" y="9207"/>
                </a:lnTo>
                <a:close/>
              </a:path>
              <a:path w="15240" h="12064">
                <a:moveTo>
                  <a:pt x="7581" y="0"/>
                </a:moveTo>
                <a:lnTo>
                  <a:pt x="6984" y="0"/>
                </a:lnTo>
                <a:lnTo>
                  <a:pt x="5270" y="101"/>
                </a:lnTo>
                <a:lnTo>
                  <a:pt x="0" y="2781"/>
                </a:lnTo>
                <a:lnTo>
                  <a:pt x="457" y="4711"/>
                </a:lnTo>
                <a:lnTo>
                  <a:pt x="1765" y="9347"/>
                </a:lnTo>
                <a:lnTo>
                  <a:pt x="8623" y="9207"/>
                </a:lnTo>
                <a:lnTo>
                  <a:pt x="14234" y="9207"/>
                </a:lnTo>
                <a:lnTo>
                  <a:pt x="14147" y="8966"/>
                </a:lnTo>
                <a:lnTo>
                  <a:pt x="10325" y="2997"/>
                </a:lnTo>
                <a:lnTo>
                  <a:pt x="7581" y="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364002" y="3692771"/>
            <a:ext cx="14604" cy="4445"/>
          </a:xfrm>
          <a:custGeom>
            <a:avLst/>
            <a:gdLst/>
            <a:ahLst/>
            <a:cxnLst/>
            <a:rect l="l" t="t" r="r" b="b"/>
            <a:pathLst>
              <a:path w="14605" h="4445">
                <a:moveTo>
                  <a:pt x="13915" y="3149"/>
                </a:moveTo>
                <a:lnTo>
                  <a:pt x="4838" y="3149"/>
                </a:lnTo>
                <a:lnTo>
                  <a:pt x="7581" y="3682"/>
                </a:lnTo>
                <a:lnTo>
                  <a:pt x="10502" y="4394"/>
                </a:lnTo>
                <a:lnTo>
                  <a:pt x="12903" y="4406"/>
                </a:lnTo>
                <a:lnTo>
                  <a:pt x="13915" y="3149"/>
                </a:lnTo>
                <a:close/>
              </a:path>
              <a:path w="14605" h="4445">
                <a:moveTo>
                  <a:pt x="5080" y="0"/>
                </a:moveTo>
                <a:lnTo>
                  <a:pt x="1612" y="0"/>
                </a:lnTo>
                <a:lnTo>
                  <a:pt x="0" y="685"/>
                </a:lnTo>
                <a:lnTo>
                  <a:pt x="127" y="3251"/>
                </a:lnTo>
                <a:lnTo>
                  <a:pt x="4838" y="3149"/>
                </a:lnTo>
                <a:lnTo>
                  <a:pt x="13915" y="3149"/>
                </a:lnTo>
                <a:lnTo>
                  <a:pt x="14058" y="2971"/>
                </a:lnTo>
                <a:lnTo>
                  <a:pt x="13318" y="965"/>
                </a:lnTo>
                <a:lnTo>
                  <a:pt x="10909" y="965"/>
                </a:lnTo>
                <a:lnTo>
                  <a:pt x="5080" y="0"/>
                </a:lnTo>
                <a:close/>
              </a:path>
              <a:path w="14605" h="4445">
                <a:moveTo>
                  <a:pt x="13271" y="838"/>
                </a:moveTo>
                <a:lnTo>
                  <a:pt x="10909" y="965"/>
                </a:lnTo>
                <a:lnTo>
                  <a:pt x="13318" y="965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369691" y="3700941"/>
            <a:ext cx="8255" cy="5715"/>
          </a:xfrm>
          <a:custGeom>
            <a:avLst/>
            <a:gdLst/>
            <a:ahLst/>
            <a:cxnLst/>
            <a:rect l="l" t="t" r="r" b="b"/>
            <a:pathLst>
              <a:path w="8255" h="5714">
                <a:moveTo>
                  <a:pt x="4635" y="0"/>
                </a:moveTo>
                <a:lnTo>
                  <a:pt x="1485" y="0"/>
                </a:lnTo>
                <a:lnTo>
                  <a:pt x="469" y="88"/>
                </a:lnTo>
                <a:lnTo>
                  <a:pt x="0" y="330"/>
                </a:lnTo>
                <a:lnTo>
                  <a:pt x="1219" y="1981"/>
                </a:lnTo>
                <a:lnTo>
                  <a:pt x="2565" y="3530"/>
                </a:lnTo>
                <a:lnTo>
                  <a:pt x="3987" y="5105"/>
                </a:lnTo>
                <a:lnTo>
                  <a:pt x="7874" y="3937"/>
                </a:lnTo>
                <a:lnTo>
                  <a:pt x="4635" y="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78821" y="3698161"/>
            <a:ext cx="20320" cy="12700"/>
          </a:xfrm>
          <a:custGeom>
            <a:avLst/>
            <a:gdLst/>
            <a:ahLst/>
            <a:cxnLst/>
            <a:rect l="l" t="t" r="r" b="b"/>
            <a:pathLst>
              <a:path w="20319" h="12700">
                <a:moveTo>
                  <a:pt x="3263" y="0"/>
                </a:moveTo>
                <a:lnTo>
                  <a:pt x="1295" y="0"/>
                </a:lnTo>
                <a:lnTo>
                  <a:pt x="914" y="266"/>
                </a:lnTo>
                <a:lnTo>
                  <a:pt x="736" y="965"/>
                </a:lnTo>
                <a:lnTo>
                  <a:pt x="0" y="3390"/>
                </a:lnTo>
                <a:lnTo>
                  <a:pt x="889" y="4762"/>
                </a:lnTo>
                <a:lnTo>
                  <a:pt x="3594" y="6172"/>
                </a:lnTo>
                <a:lnTo>
                  <a:pt x="7277" y="8255"/>
                </a:lnTo>
                <a:lnTo>
                  <a:pt x="5626" y="9829"/>
                </a:lnTo>
                <a:lnTo>
                  <a:pt x="8369" y="12420"/>
                </a:lnTo>
                <a:lnTo>
                  <a:pt x="10769" y="11404"/>
                </a:lnTo>
                <a:lnTo>
                  <a:pt x="20005" y="11404"/>
                </a:lnTo>
                <a:lnTo>
                  <a:pt x="17018" y="6400"/>
                </a:lnTo>
                <a:lnTo>
                  <a:pt x="15285" y="3390"/>
                </a:lnTo>
                <a:lnTo>
                  <a:pt x="10769" y="3390"/>
                </a:lnTo>
                <a:lnTo>
                  <a:pt x="5791" y="2463"/>
                </a:lnTo>
                <a:lnTo>
                  <a:pt x="3263" y="0"/>
                </a:lnTo>
                <a:close/>
              </a:path>
              <a:path w="20319" h="12700">
                <a:moveTo>
                  <a:pt x="20005" y="11404"/>
                </a:moveTo>
                <a:lnTo>
                  <a:pt x="10769" y="11404"/>
                </a:lnTo>
                <a:lnTo>
                  <a:pt x="20066" y="11506"/>
                </a:lnTo>
                <a:close/>
              </a:path>
              <a:path w="20319" h="12700">
                <a:moveTo>
                  <a:pt x="14363" y="1790"/>
                </a:moveTo>
                <a:lnTo>
                  <a:pt x="10769" y="3390"/>
                </a:lnTo>
                <a:lnTo>
                  <a:pt x="15285" y="3390"/>
                </a:lnTo>
                <a:lnTo>
                  <a:pt x="14363" y="179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95317" y="3720553"/>
            <a:ext cx="36195" cy="36830"/>
          </a:xfrm>
          <a:custGeom>
            <a:avLst/>
            <a:gdLst/>
            <a:ahLst/>
            <a:cxnLst/>
            <a:rect l="l" t="t" r="r" b="b"/>
            <a:pathLst>
              <a:path w="36194" h="36829">
                <a:moveTo>
                  <a:pt x="10159" y="0"/>
                </a:moveTo>
                <a:lnTo>
                  <a:pt x="6934" y="0"/>
                </a:lnTo>
                <a:lnTo>
                  <a:pt x="6210" y="469"/>
                </a:lnTo>
                <a:lnTo>
                  <a:pt x="5676" y="3581"/>
                </a:lnTo>
                <a:lnTo>
                  <a:pt x="7429" y="4724"/>
                </a:lnTo>
                <a:lnTo>
                  <a:pt x="7835" y="8623"/>
                </a:lnTo>
                <a:lnTo>
                  <a:pt x="4102" y="10350"/>
                </a:lnTo>
                <a:lnTo>
                  <a:pt x="0" y="15278"/>
                </a:lnTo>
                <a:lnTo>
                  <a:pt x="5765" y="21132"/>
                </a:lnTo>
                <a:lnTo>
                  <a:pt x="6222" y="25476"/>
                </a:lnTo>
                <a:lnTo>
                  <a:pt x="6832" y="30289"/>
                </a:lnTo>
                <a:lnTo>
                  <a:pt x="4190" y="32791"/>
                </a:lnTo>
                <a:lnTo>
                  <a:pt x="10490" y="36195"/>
                </a:lnTo>
                <a:lnTo>
                  <a:pt x="11099" y="36334"/>
                </a:lnTo>
                <a:lnTo>
                  <a:pt x="14300" y="36334"/>
                </a:lnTo>
                <a:lnTo>
                  <a:pt x="16852" y="32270"/>
                </a:lnTo>
                <a:lnTo>
                  <a:pt x="21666" y="26987"/>
                </a:lnTo>
                <a:lnTo>
                  <a:pt x="27495" y="26987"/>
                </a:lnTo>
                <a:lnTo>
                  <a:pt x="31407" y="23749"/>
                </a:lnTo>
                <a:lnTo>
                  <a:pt x="35813" y="20154"/>
                </a:lnTo>
                <a:lnTo>
                  <a:pt x="29375" y="17576"/>
                </a:lnTo>
                <a:lnTo>
                  <a:pt x="27038" y="13703"/>
                </a:lnTo>
                <a:lnTo>
                  <a:pt x="25704" y="11544"/>
                </a:lnTo>
                <a:lnTo>
                  <a:pt x="27038" y="9944"/>
                </a:lnTo>
                <a:lnTo>
                  <a:pt x="24422" y="8089"/>
                </a:lnTo>
                <a:lnTo>
                  <a:pt x="21513" y="5969"/>
                </a:lnTo>
                <a:lnTo>
                  <a:pt x="18668" y="4940"/>
                </a:lnTo>
                <a:lnTo>
                  <a:pt x="15493" y="3340"/>
                </a:lnTo>
                <a:lnTo>
                  <a:pt x="13703" y="2413"/>
                </a:lnTo>
                <a:lnTo>
                  <a:pt x="10159" y="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217482" y="6018857"/>
            <a:ext cx="22225" cy="6350"/>
          </a:xfrm>
          <a:custGeom>
            <a:avLst/>
            <a:gdLst/>
            <a:ahLst/>
            <a:cxnLst/>
            <a:rect l="l" t="t" r="r" b="b"/>
            <a:pathLst>
              <a:path w="22225" h="6350">
                <a:moveTo>
                  <a:pt x="21245" y="3568"/>
                </a:moveTo>
                <a:lnTo>
                  <a:pt x="18033" y="3568"/>
                </a:lnTo>
                <a:lnTo>
                  <a:pt x="21640" y="6121"/>
                </a:lnTo>
                <a:lnTo>
                  <a:pt x="21245" y="3568"/>
                </a:lnTo>
                <a:close/>
              </a:path>
              <a:path w="22225" h="6350">
                <a:moveTo>
                  <a:pt x="13258" y="0"/>
                </a:moveTo>
                <a:lnTo>
                  <a:pt x="6019" y="0"/>
                </a:lnTo>
                <a:lnTo>
                  <a:pt x="177" y="152"/>
                </a:lnTo>
                <a:lnTo>
                  <a:pt x="0" y="4622"/>
                </a:lnTo>
                <a:lnTo>
                  <a:pt x="18033" y="3568"/>
                </a:lnTo>
                <a:lnTo>
                  <a:pt x="21245" y="3568"/>
                </a:lnTo>
                <a:lnTo>
                  <a:pt x="20840" y="952"/>
                </a:lnTo>
                <a:lnTo>
                  <a:pt x="13258" y="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247586" y="6023530"/>
            <a:ext cx="10160" cy="2540"/>
          </a:xfrm>
          <a:custGeom>
            <a:avLst/>
            <a:gdLst/>
            <a:ahLst/>
            <a:cxnLst/>
            <a:rect l="l" t="t" r="r" b="b"/>
            <a:pathLst>
              <a:path w="10160" h="2539">
                <a:moveTo>
                  <a:pt x="9607" y="0"/>
                </a:moveTo>
                <a:lnTo>
                  <a:pt x="6686" y="152"/>
                </a:lnTo>
                <a:lnTo>
                  <a:pt x="3650" y="533"/>
                </a:lnTo>
                <a:lnTo>
                  <a:pt x="0" y="533"/>
                </a:lnTo>
                <a:lnTo>
                  <a:pt x="2533" y="1968"/>
                </a:lnTo>
                <a:lnTo>
                  <a:pt x="7633" y="533"/>
                </a:lnTo>
                <a:lnTo>
                  <a:pt x="3650" y="533"/>
                </a:lnTo>
                <a:lnTo>
                  <a:pt x="7727" y="508"/>
                </a:lnTo>
                <a:lnTo>
                  <a:pt x="9607" y="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480968" y="5502008"/>
            <a:ext cx="57035" cy="1257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453472" y="5672988"/>
            <a:ext cx="75311" cy="1362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480689" y="5802566"/>
            <a:ext cx="246837" cy="931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957658" y="4330293"/>
            <a:ext cx="474243" cy="4902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552860" y="4254627"/>
            <a:ext cx="37885" cy="469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391810" y="3904107"/>
            <a:ext cx="419087" cy="37211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7884464" y="4260469"/>
            <a:ext cx="21183" cy="2921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609317" y="4197730"/>
            <a:ext cx="7353" cy="888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8200161" y="4101210"/>
            <a:ext cx="277088" cy="1778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8484743" y="4003421"/>
            <a:ext cx="156273" cy="14351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8398332" y="3975480"/>
            <a:ext cx="71577" cy="8762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8517864" y="3942460"/>
            <a:ext cx="99796" cy="1016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8462708" y="3767201"/>
            <a:ext cx="122415" cy="19812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8514994" y="4311421"/>
            <a:ext cx="8343" cy="575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7761478" y="3759543"/>
            <a:ext cx="412470" cy="56196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7651877" y="3482682"/>
            <a:ext cx="435940" cy="27686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6897954" y="2960674"/>
            <a:ext cx="70993" cy="6911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6746011" y="3088551"/>
            <a:ext cx="52857" cy="4566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144898" y="2072360"/>
            <a:ext cx="108140" cy="1427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026801" y="2082304"/>
            <a:ext cx="53428" cy="678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2675204" y="2070392"/>
            <a:ext cx="1151171" cy="23009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2703855" y="2250808"/>
            <a:ext cx="250596" cy="13595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922102" y="2241727"/>
            <a:ext cx="173837" cy="15380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047060" y="2258217"/>
            <a:ext cx="779703" cy="2921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792918" y="2451849"/>
            <a:ext cx="9664" cy="403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4034282" y="2457335"/>
            <a:ext cx="58483" cy="3284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573297" y="2525153"/>
            <a:ext cx="21170" cy="894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159239" y="2442057"/>
            <a:ext cx="273050" cy="11967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3641687" y="2584348"/>
            <a:ext cx="14544" cy="922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3704920" y="2477350"/>
            <a:ext cx="48679" cy="11390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4156849" y="2570822"/>
            <a:ext cx="131927" cy="34264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5665876" y="2147544"/>
            <a:ext cx="41325" cy="14249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5876137" y="2241727"/>
            <a:ext cx="11518" cy="403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5681713" y="2340965"/>
            <a:ext cx="229146" cy="14213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5587390" y="2501392"/>
            <a:ext cx="42329" cy="2133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5412963" y="2539123"/>
            <a:ext cx="1180102" cy="653859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31572" y="12"/>
            <a:ext cx="108585" cy="7560309"/>
          </a:xfrm>
          <a:custGeom>
            <a:avLst/>
            <a:gdLst/>
            <a:ahLst/>
            <a:cxnLst/>
            <a:rect l="l" t="t" r="r" b="b"/>
            <a:pathLst>
              <a:path w="108585" h="7560309">
                <a:moveTo>
                  <a:pt x="0" y="7559992"/>
                </a:moveTo>
                <a:lnTo>
                  <a:pt x="107988" y="7559992"/>
                </a:lnTo>
                <a:lnTo>
                  <a:pt x="107988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F59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 txBox="1"/>
          <p:nvPr/>
        </p:nvSpPr>
        <p:spPr>
          <a:xfrm>
            <a:off x="1023419" y="166775"/>
            <a:ext cx="5105400" cy="1016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490"/>
              </a:lnSpc>
              <a:tabLst>
                <a:tab pos="1762125" algn="l"/>
              </a:tabLst>
            </a:pPr>
            <a:r>
              <a:rPr dirty="0" sz="8000">
                <a:solidFill>
                  <a:srgbClr val="F59A00"/>
                </a:solidFill>
                <a:latin typeface="Helvetica Neue UltraLight"/>
                <a:cs typeface="Helvetica Neue UltraLight"/>
              </a:rPr>
              <a:t>Les	résultats</a:t>
            </a:r>
            <a:endParaRPr sz="8000">
              <a:latin typeface="Helvetica Neue UltraLight"/>
              <a:cs typeface="Helvetica Neue UltraLight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050419" y="1247218"/>
            <a:ext cx="3891279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595"/>
              </a:lnSpc>
            </a:pPr>
            <a:r>
              <a:rPr dirty="0" sz="2200">
                <a:latin typeface="Helvetica Neue Light"/>
                <a:cs typeface="Helvetica Neue Light"/>
              </a:rPr>
              <a:t>et un ROI avec risques maîtrisés</a:t>
            </a:r>
            <a:endParaRPr sz="2200">
              <a:latin typeface="Helvetica Neue Light"/>
              <a:cs typeface="Helvetica Neue Light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173774" y="12"/>
            <a:ext cx="324485" cy="7560309"/>
          </a:xfrm>
          <a:custGeom>
            <a:avLst/>
            <a:gdLst/>
            <a:ahLst/>
            <a:cxnLst/>
            <a:rect l="l" t="t" r="r" b="b"/>
            <a:pathLst>
              <a:path w="324484" h="7560309">
                <a:moveTo>
                  <a:pt x="0" y="7559992"/>
                </a:moveTo>
                <a:lnTo>
                  <a:pt x="323989" y="7559992"/>
                </a:lnTo>
                <a:lnTo>
                  <a:pt x="323989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F59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553561" y="12"/>
            <a:ext cx="0" cy="7560309"/>
          </a:xfrm>
          <a:custGeom>
            <a:avLst/>
            <a:gdLst/>
            <a:ahLst/>
            <a:cxnLst/>
            <a:rect l="l" t="t" r="r" b="b"/>
            <a:pathLst>
              <a:path w="0" h="7560309">
                <a:moveTo>
                  <a:pt x="0" y="0"/>
                </a:moveTo>
                <a:lnTo>
                  <a:pt x="0" y="7559992"/>
                </a:lnTo>
              </a:path>
            </a:pathLst>
          </a:custGeom>
          <a:ln w="37274">
            <a:solidFill>
              <a:srgbClr val="F59A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9329902" y="233984"/>
            <a:ext cx="14207" cy="14273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9358591" y="212140"/>
            <a:ext cx="9137" cy="71653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9382238" y="210527"/>
            <a:ext cx="10223" cy="4531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9393275" y="231368"/>
            <a:ext cx="17233" cy="31584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9406280" y="248132"/>
            <a:ext cx="12014" cy="29451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9426028" y="257517"/>
            <a:ext cx="7797" cy="50774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9326626" y="481418"/>
            <a:ext cx="33134" cy="28803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9364192" y="467410"/>
            <a:ext cx="28917" cy="11429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9393301" y="462267"/>
            <a:ext cx="8508" cy="2717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9403536" y="415518"/>
            <a:ext cx="24028" cy="45046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9426409" y="388620"/>
            <a:ext cx="9512" cy="28460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9431832" y="311556"/>
            <a:ext cx="12065" cy="5080"/>
          </a:xfrm>
          <a:custGeom>
            <a:avLst/>
            <a:gdLst/>
            <a:ahLst/>
            <a:cxnLst/>
            <a:rect l="l" t="t" r="r" b="b"/>
            <a:pathLst>
              <a:path w="12065" h="5079">
                <a:moveTo>
                  <a:pt x="10883" y="0"/>
                </a:moveTo>
                <a:lnTo>
                  <a:pt x="9017" y="0"/>
                </a:lnTo>
                <a:lnTo>
                  <a:pt x="6451" y="1524"/>
                </a:lnTo>
                <a:lnTo>
                  <a:pt x="4229" y="2463"/>
                </a:lnTo>
                <a:lnTo>
                  <a:pt x="1130" y="2730"/>
                </a:lnTo>
                <a:lnTo>
                  <a:pt x="0" y="3200"/>
                </a:lnTo>
                <a:lnTo>
                  <a:pt x="660" y="4483"/>
                </a:lnTo>
                <a:lnTo>
                  <a:pt x="2641" y="4584"/>
                </a:lnTo>
                <a:lnTo>
                  <a:pt x="5753" y="4305"/>
                </a:lnTo>
                <a:lnTo>
                  <a:pt x="8597" y="3162"/>
                </a:lnTo>
                <a:lnTo>
                  <a:pt x="11912" y="1206"/>
                </a:lnTo>
                <a:lnTo>
                  <a:pt x="11938" y="558"/>
                </a:lnTo>
                <a:lnTo>
                  <a:pt x="10883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9437268" y="325945"/>
            <a:ext cx="14731" cy="5715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9447910" y="323659"/>
            <a:ext cx="9575" cy="8128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9450844" y="331647"/>
            <a:ext cx="6350" cy="3810"/>
          </a:xfrm>
          <a:custGeom>
            <a:avLst/>
            <a:gdLst/>
            <a:ahLst/>
            <a:cxnLst/>
            <a:rect l="l" t="t" r="r" b="b"/>
            <a:pathLst>
              <a:path w="6350" h="3810">
                <a:moveTo>
                  <a:pt x="4267" y="0"/>
                </a:moveTo>
                <a:lnTo>
                  <a:pt x="2501" y="76"/>
                </a:lnTo>
                <a:lnTo>
                  <a:pt x="1028" y="939"/>
                </a:lnTo>
                <a:lnTo>
                  <a:pt x="304" y="1689"/>
                </a:lnTo>
                <a:lnTo>
                  <a:pt x="0" y="3048"/>
                </a:lnTo>
                <a:lnTo>
                  <a:pt x="977" y="3340"/>
                </a:lnTo>
                <a:lnTo>
                  <a:pt x="2806" y="3340"/>
                </a:lnTo>
                <a:lnTo>
                  <a:pt x="3644" y="3136"/>
                </a:lnTo>
                <a:lnTo>
                  <a:pt x="4013" y="1714"/>
                </a:lnTo>
                <a:lnTo>
                  <a:pt x="4445" y="1498"/>
                </a:lnTo>
                <a:lnTo>
                  <a:pt x="5956" y="596"/>
                </a:lnTo>
                <a:lnTo>
                  <a:pt x="4914" y="139"/>
                </a:lnTo>
                <a:lnTo>
                  <a:pt x="4267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9442005" y="346278"/>
            <a:ext cx="4673" cy="4864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9433382" y="363575"/>
            <a:ext cx="4445" cy="2540"/>
          </a:xfrm>
          <a:custGeom>
            <a:avLst/>
            <a:gdLst/>
            <a:ahLst/>
            <a:cxnLst/>
            <a:rect l="l" t="t" r="r" b="b"/>
            <a:pathLst>
              <a:path w="4445" h="2539">
                <a:moveTo>
                  <a:pt x="3136" y="0"/>
                </a:moveTo>
                <a:lnTo>
                  <a:pt x="1308" y="0"/>
                </a:lnTo>
                <a:lnTo>
                  <a:pt x="495" y="190"/>
                </a:lnTo>
                <a:lnTo>
                  <a:pt x="179" y="1473"/>
                </a:lnTo>
                <a:lnTo>
                  <a:pt x="0" y="2108"/>
                </a:lnTo>
                <a:lnTo>
                  <a:pt x="533" y="2336"/>
                </a:lnTo>
                <a:lnTo>
                  <a:pt x="1231" y="2438"/>
                </a:lnTo>
                <a:lnTo>
                  <a:pt x="1790" y="1473"/>
                </a:lnTo>
                <a:lnTo>
                  <a:pt x="2870" y="965"/>
                </a:lnTo>
                <a:lnTo>
                  <a:pt x="4000" y="787"/>
                </a:lnTo>
                <a:lnTo>
                  <a:pt x="4152" y="279"/>
                </a:lnTo>
                <a:lnTo>
                  <a:pt x="3136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9434118" y="364324"/>
            <a:ext cx="7620" cy="3810"/>
          </a:xfrm>
          <a:custGeom>
            <a:avLst/>
            <a:gdLst/>
            <a:ahLst/>
            <a:cxnLst/>
            <a:rect l="l" t="t" r="r" b="b"/>
            <a:pathLst>
              <a:path w="7620" h="3810">
                <a:moveTo>
                  <a:pt x="5308" y="0"/>
                </a:moveTo>
                <a:lnTo>
                  <a:pt x="0" y="2946"/>
                </a:lnTo>
                <a:lnTo>
                  <a:pt x="1041" y="3302"/>
                </a:lnTo>
                <a:lnTo>
                  <a:pt x="2857" y="3302"/>
                </a:lnTo>
                <a:lnTo>
                  <a:pt x="3632" y="3086"/>
                </a:lnTo>
                <a:lnTo>
                  <a:pt x="3784" y="2641"/>
                </a:lnTo>
                <a:lnTo>
                  <a:pt x="4267" y="1790"/>
                </a:lnTo>
                <a:lnTo>
                  <a:pt x="4457" y="1625"/>
                </a:lnTo>
                <a:lnTo>
                  <a:pt x="5981" y="1498"/>
                </a:lnTo>
                <a:lnTo>
                  <a:pt x="7048" y="685"/>
                </a:lnTo>
                <a:lnTo>
                  <a:pt x="6222" y="165"/>
                </a:lnTo>
                <a:lnTo>
                  <a:pt x="5308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9431908" y="372833"/>
            <a:ext cx="5613" cy="5181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9431858" y="377964"/>
            <a:ext cx="4241" cy="3568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9430880" y="380441"/>
            <a:ext cx="5702" cy="4648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9327723" y="498030"/>
            <a:ext cx="97454" cy="68122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9279178" y="589800"/>
            <a:ext cx="47650" cy="21285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9324632" y="600113"/>
            <a:ext cx="5829" cy="4229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9333001" y="595591"/>
            <a:ext cx="7188" cy="8445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9343758" y="598766"/>
            <a:ext cx="35801" cy="9690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9380651" y="601281"/>
            <a:ext cx="4584" cy="4318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9384385" y="595350"/>
            <a:ext cx="4178" cy="2578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9388550" y="593026"/>
            <a:ext cx="4445" cy="2540"/>
          </a:xfrm>
          <a:custGeom>
            <a:avLst/>
            <a:gdLst/>
            <a:ahLst/>
            <a:cxnLst/>
            <a:rect l="l" t="t" r="r" b="b"/>
            <a:pathLst>
              <a:path w="4445" h="2540">
                <a:moveTo>
                  <a:pt x="990" y="0"/>
                </a:moveTo>
                <a:lnTo>
                  <a:pt x="669" y="165"/>
                </a:lnTo>
                <a:lnTo>
                  <a:pt x="482" y="330"/>
                </a:lnTo>
                <a:lnTo>
                  <a:pt x="0" y="2197"/>
                </a:lnTo>
                <a:lnTo>
                  <a:pt x="939" y="2514"/>
                </a:lnTo>
                <a:lnTo>
                  <a:pt x="2768" y="2514"/>
                </a:lnTo>
                <a:lnTo>
                  <a:pt x="3657" y="2260"/>
                </a:lnTo>
                <a:lnTo>
                  <a:pt x="4140" y="393"/>
                </a:lnTo>
                <a:lnTo>
                  <a:pt x="1625" y="393"/>
                </a:lnTo>
                <a:lnTo>
                  <a:pt x="1186" y="139"/>
                </a:lnTo>
                <a:lnTo>
                  <a:pt x="990" y="0"/>
                </a:lnTo>
              </a:path>
              <a:path w="4445" h="2540">
                <a:moveTo>
                  <a:pt x="1625" y="393"/>
                </a:moveTo>
                <a:lnTo>
                  <a:pt x="4140" y="393"/>
                </a:lnTo>
              </a:path>
              <a:path w="4445" h="2540">
                <a:moveTo>
                  <a:pt x="4140" y="393"/>
                </a:moveTo>
                <a:lnTo>
                  <a:pt x="1625" y="393"/>
                </a:lnTo>
              </a:path>
              <a:path w="4445" h="2540">
                <a:moveTo>
                  <a:pt x="3860" y="165"/>
                </a:moveTo>
                <a:lnTo>
                  <a:pt x="3467" y="380"/>
                </a:lnTo>
                <a:lnTo>
                  <a:pt x="1625" y="393"/>
                </a:lnTo>
                <a:lnTo>
                  <a:pt x="4140" y="393"/>
                </a:lnTo>
                <a:lnTo>
                  <a:pt x="4064" y="253"/>
                </a:lnTo>
                <a:lnTo>
                  <a:pt x="3860" y="165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9389147" y="590181"/>
            <a:ext cx="7861" cy="3238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9394749" y="581063"/>
            <a:ext cx="11760" cy="8750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9412719" y="576757"/>
            <a:ext cx="11607" cy="2666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9170657" y="421766"/>
            <a:ext cx="28663" cy="31356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9114320" y="362280"/>
            <a:ext cx="61341" cy="61214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9092285" y="258241"/>
            <a:ext cx="24752" cy="97688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9094787" y="257327"/>
            <a:ext cx="23266" cy="55930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9113202" y="266446"/>
            <a:ext cx="23418" cy="61760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9137319" y="297929"/>
            <a:ext cx="16040" cy="55587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9160523" y="295173"/>
            <a:ext cx="11023" cy="52819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9170504" y="334733"/>
            <a:ext cx="14541" cy="33108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9191637" y="360794"/>
            <a:ext cx="6870" cy="23101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9211271" y="376148"/>
            <a:ext cx="5080" cy="13970"/>
          </a:xfrm>
          <a:custGeom>
            <a:avLst/>
            <a:gdLst/>
            <a:ahLst/>
            <a:cxnLst/>
            <a:rect l="l" t="t" r="r" b="b"/>
            <a:pathLst>
              <a:path w="5079" h="13970">
                <a:moveTo>
                  <a:pt x="3555" y="0"/>
                </a:moveTo>
                <a:lnTo>
                  <a:pt x="1714" y="0"/>
                </a:lnTo>
                <a:lnTo>
                  <a:pt x="851" y="342"/>
                </a:lnTo>
                <a:lnTo>
                  <a:pt x="812" y="1092"/>
                </a:lnTo>
                <a:lnTo>
                  <a:pt x="1003" y="5016"/>
                </a:lnTo>
                <a:lnTo>
                  <a:pt x="0" y="8877"/>
                </a:lnTo>
                <a:lnTo>
                  <a:pt x="228" y="13512"/>
                </a:lnTo>
                <a:lnTo>
                  <a:pt x="1130" y="13868"/>
                </a:lnTo>
                <a:lnTo>
                  <a:pt x="2971" y="13868"/>
                </a:lnTo>
                <a:lnTo>
                  <a:pt x="3898" y="13487"/>
                </a:lnTo>
                <a:lnTo>
                  <a:pt x="3670" y="8851"/>
                </a:lnTo>
                <a:lnTo>
                  <a:pt x="4673" y="4965"/>
                </a:lnTo>
                <a:lnTo>
                  <a:pt x="4470" y="342"/>
                </a:lnTo>
                <a:lnTo>
                  <a:pt x="3555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9216008" y="381304"/>
            <a:ext cx="10845" cy="21843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9220289" y="405993"/>
            <a:ext cx="5270" cy="8915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9225559" y="417728"/>
            <a:ext cx="4584" cy="4470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9236379" y="423202"/>
            <a:ext cx="8661" cy="21577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9243771" y="439343"/>
            <a:ext cx="9664" cy="7505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9243148" y="382485"/>
            <a:ext cx="85407" cy="75018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9167307" y="460997"/>
            <a:ext cx="31568" cy="31394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9172546" y="492175"/>
            <a:ext cx="22469" cy="39992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9193669" y="509930"/>
            <a:ext cx="30302" cy="25971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9201187" y="540372"/>
            <a:ext cx="18821" cy="36283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9167607" y="577126"/>
            <a:ext cx="35422" cy="25958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9171254" y="586498"/>
            <a:ext cx="19596" cy="14986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9189529" y="589876"/>
            <a:ext cx="24587" cy="21526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9192577" y="590232"/>
            <a:ext cx="28828" cy="23685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9204414" y="614984"/>
            <a:ext cx="32029" cy="24841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9232404" y="624890"/>
            <a:ext cx="14935" cy="16014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9247390" y="615937"/>
            <a:ext cx="13957" cy="10998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9222575" y="609193"/>
            <a:ext cx="15811" cy="6489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9243517" y="556450"/>
            <a:ext cx="12547" cy="44475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9218862" y="563791"/>
            <a:ext cx="24476" cy="28879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9258287" y="593610"/>
            <a:ext cx="19418" cy="23190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9333941" y="233095"/>
            <a:ext cx="27025" cy="52197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9360141" y="211518"/>
            <a:ext cx="22301" cy="58851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9390595" y="210108"/>
            <a:ext cx="6358" cy="50444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9404527" y="231559"/>
            <a:ext cx="7823" cy="34683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9415665" y="248513"/>
            <a:ext cx="5245" cy="23367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9417951" y="258140"/>
            <a:ext cx="11518" cy="33667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8899491" y="186056"/>
            <a:ext cx="832529" cy="456087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9823082" y="163324"/>
            <a:ext cx="777240" cy="540829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 txBox="1"/>
          <p:nvPr/>
        </p:nvSpPr>
        <p:spPr>
          <a:xfrm>
            <a:off x="1023419" y="1811238"/>
            <a:ext cx="114617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solidFill>
                  <a:srgbClr val="F59A00"/>
                </a:solidFill>
                <a:latin typeface="Helvetica Neue"/>
                <a:cs typeface="Helvetica Neue"/>
              </a:rPr>
              <a:t>Peu de risques:</a:t>
            </a:r>
            <a:endParaRPr sz="1200">
              <a:latin typeface="Helvetica Neue"/>
              <a:cs typeface="Helvetica Neue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1023419" y="2186841"/>
            <a:ext cx="3801110" cy="22713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0495" indent="-137795">
              <a:lnSpc>
                <a:spcPct val="100000"/>
              </a:lnSpc>
              <a:buSzPct val="116666"/>
              <a:buFont typeface="Helvetica Neue"/>
              <a:buChar char="•"/>
              <a:tabLst>
                <a:tab pos="151130" algn="l"/>
              </a:tabLst>
            </a:pPr>
            <a:r>
              <a:rPr dirty="0" sz="1200">
                <a:latin typeface="Helvetica Neue"/>
                <a:cs typeface="Helvetica Neue"/>
              </a:rPr>
              <a:t>Risque  technique &amp; certification d’un nouvel aé</a:t>
            </a:r>
            <a:r>
              <a:rPr dirty="0" sz="1200" spc="-25">
                <a:latin typeface="Helvetica Neue"/>
                <a:cs typeface="Helvetica Neue"/>
              </a:rPr>
              <a:t>r</a:t>
            </a:r>
            <a:r>
              <a:rPr dirty="0" sz="1200">
                <a:latin typeface="Helvetica Neue"/>
                <a:cs typeface="Helvetica Neue"/>
              </a:rPr>
              <a:t>onef:</a:t>
            </a:r>
            <a:endParaRPr sz="1200">
              <a:latin typeface="Helvetica Neue"/>
              <a:cs typeface="Helvetica Neue"/>
            </a:endParaRPr>
          </a:p>
          <a:p>
            <a:pPr lvl="1" marL="431165" indent="635">
              <a:lnSpc>
                <a:spcPct val="100000"/>
              </a:lnSpc>
              <a:spcBef>
                <a:spcPts val="240"/>
              </a:spcBef>
              <a:buSzPct val="116666"/>
              <a:buFont typeface="Helvetica Neue"/>
              <a:buChar char="•"/>
              <a:tabLst>
                <a:tab pos="570230" algn="l"/>
              </a:tabLst>
            </a:pPr>
            <a:r>
              <a:rPr dirty="0" sz="1200">
                <a:latin typeface="Helvetica Neue"/>
                <a:cs typeface="Helvetica Neue"/>
              </a:rPr>
              <a:t>Dans le but de pallier les risques inhé</a:t>
            </a:r>
            <a:r>
              <a:rPr dirty="0" sz="1200" spc="-25">
                <a:latin typeface="Helvetica Neue"/>
                <a:cs typeface="Helvetica Neue"/>
              </a:rPr>
              <a:t>r</a:t>
            </a:r>
            <a:r>
              <a:rPr dirty="0" sz="1200">
                <a:latin typeface="Helvetica Neue"/>
                <a:cs typeface="Helvetica Neue"/>
              </a:rPr>
              <a:t>ents</a:t>
            </a:r>
            <a:endParaRPr sz="1200">
              <a:latin typeface="Helvetica Neue"/>
              <a:cs typeface="Helvetica Neue"/>
            </a:endParaRPr>
          </a:p>
          <a:p>
            <a:pPr marL="431165">
              <a:lnSpc>
                <a:spcPct val="100000"/>
              </a:lnSpc>
            </a:pPr>
            <a:r>
              <a:rPr dirty="0" sz="1200">
                <a:latin typeface="Helvetica Neue"/>
                <a:cs typeface="Helvetica Neue"/>
              </a:rPr>
              <a:t>à l’adaptation de la réglementation applicable</a:t>
            </a:r>
            <a:endParaRPr sz="1200">
              <a:latin typeface="Helvetica Neue"/>
              <a:cs typeface="Helvetica Neue"/>
            </a:endParaRPr>
          </a:p>
          <a:p>
            <a:pPr marL="431165" marR="5080">
              <a:lnSpc>
                <a:spcPct val="100000"/>
              </a:lnSpc>
            </a:pPr>
            <a:r>
              <a:rPr dirty="0" sz="1200">
                <a:latin typeface="Helvetica Neue"/>
                <a:cs typeface="Helvetica Neue"/>
              </a:rPr>
              <a:t>à nos dirigeables à structu</a:t>
            </a:r>
            <a:r>
              <a:rPr dirty="0" sz="1200" spc="-25">
                <a:latin typeface="Helvetica Neue"/>
                <a:cs typeface="Helvetica Neue"/>
              </a:rPr>
              <a:t>r</a:t>
            </a:r>
            <a:r>
              <a:rPr dirty="0" sz="1200">
                <a:latin typeface="Helvetica Neue"/>
                <a:cs typeface="Helvetica Neue"/>
              </a:rPr>
              <a:t>e rigide,  des contacts</a:t>
            </a:r>
            <a:r>
              <a:rPr dirty="0" sz="1200">
                <a:latin typeface="Helvetica Neue"/>
                <a:cs typeface="Helvetica Neue"/>
              </a:rPr>
              <a:t> en p</a:t>
            </a:r>
            <a:r>
              <a:rPr dirty="0" sz="1200" spc="-25">
                <a:latin typeface="Helvetica Neue"/>
                <a:cs typeface="Helvetica Neue"/>
              </a:rPr>
              <a:t>r</a:t>
            </a:r>
            <a:r>
              <a:rPr dirty="0" sz="1200">
                <a:latin typeface="Helvetica Neue"/>
                <a:cs typeface="Helvetica Neue"/>
              </a:rPr>
              <a:t>ofondeur ont été pris, très en amont,</a:t>
            </a:r>
            <a:endParaRPr sz="1200">
              <a:latin typeface="Helvetica Neue"/>
              <a:cs typeface="Helvetica Neue"/>
            </a:endParaRPr>
          </a:p>
          <a:p>
            <a:pPr marL="431165" marR="374650">
              <a:lnSpc>
                <a:spcPct val="100000"/>
              </a:lnSpc>
            </a:pPr>
            <a:r>
              <a:rPr dirty="0" sz="1200">
                <a:latin typeface="Helvetica Neue"/>
                <a:cs typeface="Helvetica Neue"/>
              </a:rPr>
              <a:t>avec les autorités de l’EASA qui ont ma</a:t>
            </a:r>
            <a:r>
              <a:rPr dirty="0" sz="1200" spc="-25">
                <a:latin typeface="Helvetica Neue"/>
                <a:cs typeface="Helvetica Neue"/>
              </a:rPr>
              <a:t>r</a:t>
            </a:r>
            <a:r>
              <a:rPr dirty="0" sz="1200">
                <a:latin typeface="Helvetica Neue"/>
                <a:cs typeface="Helvetica Neue"/>
              </a:rPr>
              <a:t>qué</a:t>
            </a:r>
            <a:r>
              <a:rPr dirty="0" sz="1200">
                <a:latin typeface="Helvetica Neue"/>
                <a:cs typeface="Helvetica Neue"/>
              </a:rPr>
              <a:t> leur intérêt pour le p</a:t>
            </a:r>
            <a:r>
              <a:rPr dirty="0" sz="1200" spc="-25">
                <a:latin typeface="Helvetica Neue"/>
                <a:cs typeface="Helvetica Neue"/>
              </a:rPr>
              <a:t>r</a:t>
            </a:r>
            <a:r>
              <a:rPr dirty="0" sz="1200">
                <a:latin typeface="Helvetica Neue"/>
                <a:cs typeface="Helvetica Neue"/>
              </a:rPr>
              <a:t>ojet.</a:t>
            </a:r>
            <a:endParaRPr sz="1200">
              <a:latin typeface="Helvetica Neue"/>
              <a:cs typeface="Helvetica Neue"/>
            </a:endParaRPr>
          </a:p>
          <a:p>
            <a:pPr marL="431165" marR="24130">
              <a:lnSpc>
                <a:spcPct val="100000"/>
              </a:lnSpc>
            </a:pPr>
            <a:r>
              <a:rPr dirty="0" sz="1200">
                <a:latin typeface="Helvetica Neue"/>
                <a:cs typeface="Helvetica Neue"/>
              </a:rPr>
              <a:t>Le p</a:t>
            </a:r>
            <a:r>
              <a:rPr dirty="0" sz="1200" spc="-25">
                <a:latin typeface="Helvetica Neue"/>
                <a:cs typeface="Helvetica Neue"/>
              </a:rPr>
              <a:t>r</a:t>
            </a:r>
            <a:r>
              <a:rPr dirty="0" sz="1200">
                <a:latin typeface="Helvetica Neue"/>
                <a:cs typeface="Helvetica Neue"/>
              </a:rPr>
              <a:t>ogramme d’essais en vol a été dimensionné</a:t>
            </a:r>
            <a:r>
              <a:rPr dirty="0" sz="1200">
                <a:latin typeface="Helvetica Neue"/>
                <a:cs typeface="Helvetica Neue"/>
              </a:rPr>
              <a:t> en conséquence.</a:t>
            </a:r>
            <a:endParaRPr sz="1200">
              <a:latin typeface="Helvetica Neue"/>
              <a:cs typeface="Helvetica Neue"/>
            </a:endParaRPr>
          </a:p>
          <a:p>
            <a:pPr lvl="1" marL="431165" marR="476250" indent="635">
              <a:lnSpc>
                <a:spcPct val="100000"/>
              </a:lnSpc>
              <a:spcBef>
                <a:spcPts val="240"/>
              </a:spcBef>
              <a:buSzPct val="116666"/>
              <a:buFont typeface="Helvetica Neue"/>
              <a:buChar char="•"/>
              <a:tabLst>
                <a:tab pos="570230" algn="l"/>
              </a:tabLst>
            </a:pPr>
            <a:r>
              <a:rPr dirty="0" sz="1200">
                <a:latin typeface="Helvetica Neue"/>
                <a:cs typeface="Helvetica Neue"/>
              </a:rPr>
              <a:t>Conception d’une fiabilité déjà p</a:t>
            </a:r>
            <a:r>
              <a:rPr dirty="0" sz="1200" spc="-25">
                <a:latin typeface="Helvetica Neue"/>
                <a:cs typeface="Helvetica Neue"/>
              </a:rPr>
              <a:t>r</a:t>
            </a:r>
            <a:r>
              <a:rPr dirty="0" sz="1200">
                <a:latin typeface="Helvetica Neue"/>
                <a:cs typeface="Helvetica Neue"/>
              </a:rPr>
              <a:t>ouvée</a:t>
            </a:r>
            <a:r>
              <a:rPr dirty="0" sz="1200">
                <a:latin typeface="Helvetica Neue"/>
                <a:cs typeface="Helvetica Neue"/>
              </a:rPr>
              <a:t> et innovations traitées avec les techniques</a:t>
            </a:r>
            <a:r>
              <a:rPr dirty="0" sz="1200">
                <a:latin typeface="Helvetica Neue"/>
                <a:cs typeface="Helvetica Neue"/>
              </a:rPr>
              <a:t> mode</a:t>
            </a:r>
            <a:r>
              <a:rPr dirty="0" sz="1200" spc="20">
                <a:latin typeface="Helvetica Neue"/>
                <a:cs typeface="Helvetica Neue"/>
              </a:rPr>
              <a:t>r</a:t>
            </a:r>
            <a:r>
              <a:rPr dirty="0" sz="1200">
                <a:latin typeface="Helvetica Neue"/>
                <a:cs typeface="Helvetica Neue"/>
              </a:rPr>
              <a:t>nes.</a:t>
            </a:r>
            <a:endParaRPr sz="1200">
              <a:latin typeface="Helvetica Neue"/>
              <a:cs typeface="Helvetica Neue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1023368" y="4645997"/>
            <a:ext cx="3723640" cy="7264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14935">
              <a:lnSpc>
                <a:spcPct val="100000"/>
              </a:lnSpc>
              <a:buFont typeface="Helvetica Neue"/>
              <a:buChar char="•"/>
              <a:tabLst>
                <a:tab pos="131445" algn="l"/>
              </a:tabLst>
            </a:pPr>
            <a:r>
              <a:rPr dirty="0" sz="1200">
                <a:latin typeface="Helvetica Neue"/>
                <a:cs typeface="Helvetica Neue"/>
              </a:rPr>
              <a:t>Risques financiers sur les coûts de développement</a:t>
            </a:r>
            <a:r>
              <a:rPr dirty="0" sz="1200">
                <a:latin typeface="Helvetica Neue"/>
                <a:cs typeface="Helvetica Neue"/>
              </a:rPr>
              <a:t> et de série: avant le lancement industriel le résultat</a:t>
            </a:r>
            <a:endParaRPr sz="1200">
              <a:latin typeface="Helvetica Neue"/>
              <a:cs typeface="Helvetica Neue"/>
            </a:endParaRPr>
          </a:p>
          <a:p>
            <a:pPr marL="12700" marR="5080">
              <a:lnSpc>
                <a:spcPct val="100000"/>
              </a:lnSpc>
            </a:pPr>
            <a:r>
              <a:rPr dirty="0" sz="1200">
                <a:latin typeface="Helvetica Neue"/>
                <a:cs typeface="Helvetica Neue"/>
              </a:rPr>
              <a:t>des appels d’o</a:t>
            </a:r>
            <a:r>
              <a:rPr dirty="0" sz="1200" spc="-25">
                <a:latin typeface="Helvetica Neue"/>
                <a:cs typeface="Helvetica Neue"/>
              </a:rPr>
              <a:t>f</a:t>
            </a:r>
            <a:r>
              <a:rPr dirty="0" sz="1200">
                <a:latin typeface="Helvetica Neue"/>
                <a:cs typeface="Helvetica Neue"/>
              </a:rPr>
              <a:t>f</a:t>
            </a:r>
            <a:r>
              <a:rPr dirty="0" sz="1200" spc="-25">
                <a:latin typeface="Helvetica Neue"/>
                <a:cs typeface="Helvetica Neue"/>
              </a:rPr>
              <a:t>r</a:t>
            </a:r>
            <a:r>
              <a:rPr dirty="0" sz="1200">
                <a:latin typeface="Helvetica Neue"/>
                <a:cs typeface="Helvetica Neue"/>
              </a:rPr>
              <a:t>e permettra de ce</a:t>
            </a:r>
            <a:r>
              <a:rPr dirty="0" sz="1200" spc="20">
                <a:latin typeface="Helvetica Neue"/>
                <a:cs typeface="Helvetica Neue"/>
              </a:rPr>
              <a:t>r</a:t>
            </a:r>
            <a:r>
              <a:rPr dirty="0" sz="1200">
                <a:latin typeface="Helvetica Neue"/>
                <a:cs typeface="Helvetica Neue"/>
              </a:rPr>
              <a:t>ner 90% des coûts</a:t>
            </a:r>
            <a:r>
              <a:rPr dirty="0" sz="1200">
                <a:latin typeface="Helvetica Neue"/>
                <a:cs typeface="Helvetica Neue"/>
              </a:rPr>
              <a:t> prévisionnels.</a:t>
            </a:r>
            <a:endParaRPr sz="1200">
              <a:latin typeface="Helvetica Neue"/>
              <a:cs typeface="Helvetica Neue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1023368" y="5560397"/>
            <a:ext cx="3935095" cy="9093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0810" indent="-118110">
              <a:lnSpc>
                <a:spcPct val="100000"/>
              </a:lnSpc>
              <a:buFont typeface="Helvetica Neue"/>
              <a:buChar char="•"/>
              <a:tabLst>
                <a:tab pos="131445" algn="l"/>
              </a:tabLst>
            </a:pPr>
            <a:r>
              <a:rPr dirty="0" sz="1200">
                <a:latin typeface="Helvetica Neue"/>
                <a:cs typeface="Helvetica Neue"/>
              </a:rPr>
              <a:t>Risques p</a:t>
            </a:r>
            <a:r>
              <a:rPr dirty="0" sz="1200" spc="-25">
                <a:latin typeface="Helvetica Neue"/>
                <a:cs typeface="Helvetica Neue"/>
              </a:rPr>
              <a:t>r</a:t>
            </a:r>
            <a:r>
              <a:rPr dirty="0" sz="1200">
                <a:latin typeface="Helvetica Neue"/>
                <a:cs typeface="Helvetica Neue"/>
              </a:rPr>
              <a:t>ogramme: diminution de cadence</a:t>
            </a:r>
            <a:endParaRPr sz="1200">
              <a:latin typeface="Helvetica Neue"/>
              <a:cs typeface="Helvetica Neue"/>
            </a:endParaRPr>
          </a:p>
          <a:p>
            <a:pPr marL="12700" marR="5080">
              <a:lnSpc>
                <a:spcPct val="100000"/>
              </a:lnSpc>
            </a:pPr>
            <a:r>
              <a:rPr dirty="0" sz="1200">
                <a:latin typeface="Helvetica Neue"/>
                <a:cs typeface="Helvetica Neue"/>
              </a:rPr>
              <a:t>de p</a:t>
            </a:r>
            <a:r>
              <a:rPr dirty="0" sz="1200" spc="-25">
                <a:latin typeface="Helvetica Neue"/>
                <a:cs typeface="Helvetica Neue"/>
              </a:rPr>
              <a:t>r</a:t>
            </a:r>
            <a:r>
              <a:rPr dirty="0" sz="1200">
                <a:latin typeface="Helvetica Neue"/>
                <a:cs typeface="Helvetica Neue"/>
              </a:rPr>
              <a:t>oduction avec impact sur le chi</a:t>
            </a:r>
            <a:r>
              <a:rPr dirty="0" sz="1200" spc="-25">
                <a:latin typeface="Helvetica Neue"/>
                <a:cs typeface="Helvetica Neue"/>
              </a:rPr>
              <a:t>f</a:t>
            </a:r>
            <a:r>
              <a:rPr dirty="0" sz="1200">
                <a:latin typeface="Helvetica Neue"/>
                <a:cs typeface="Helvetica Neue"/>
              </a:rPr>
              <a:t>f</a:t>
            </a:r>
            <a:r>
              <a:rPr dirty="0" sz="1200" spc="-25">
                <a:latin typeface="Helvetica Neue"/>
                <a:cs typeface="Helvetica Neue"/>
              </a:rPr>
              <a:t>r</a:t>
            </a:r>
            <a:r>
              <a:rPr dirty="0" sz="1200">
                <a:latin typeface="Helvetica Neue"/>
                <a:cs typeface="Helvetica Neue"/>
              </a:rPr>
              <a:t>e d’a</a:t>
            </a:r>
            <a:r>
              <a:rPr dirty="0" sz="1200" spc="-25">
                <a:latin typeface="Helvetica Neue"/>
                <a:cs typeface="Helvetica Neue"/>
              </a:rPr>
              <a:t>f</a:t>
            </a:r>
            <a:r>
              <a:rPr dirty="0" sz="1200">
                <a:latin typeface="Helvetica Neue"/>
                <a:cs typeface="Helvetica Neue"/>
              </a:rPr>
              <a:t>fai</a:t>
            </a:r>
            <a:r>
              <a:rPr dirty="0" sz="1200" spc="-25">
                <a:latin typeface="Helvetica Neue"/>
                <a:cs typeface="Helvetica Neue"/>
              </a:rPr>
              <a:t>r</a:t>
            </a:r>
            <a:r>
              <a:rPr dirty="0" sz="1200">
                <a:latin typeface="Helvetica Neue"/>
                <a:cs typeface="Helvetica Neue"/>
              </a:rPr>
              <a:t>e de série:</a:t>
            </a:r>
            <a:r>
              <a:rPr dirty="0" sz="1200">
                <a:latin typeface="Helvetica Neue"/>
                <a:cs typeface="Helvetica Neue"/>
              </a:rPr>
              <a:t> une étude de sensibilité a montré que cela décalerait</a:t>
            </a:r>
            <a:endParaRPr sz="1200">
              <a:latin typeface="Helvetica Neue"/>
              <a:cs typeface="Helvetica Neue"/>
            </a:endParaRPr>
          </a:p>
          <a:p>
            <a:pPr marL="12700" marR="314960">
              <a:lnSpc>
                <a:spcPct val="100000"/>
              </a:lnSpc>
            </a:pPr>
            <a:r>
              <a:rPr dirty="0" sz="1200">
                <a:latin typeface="Helvetica Neue"/>
                <a:cs typeface="Helvetica Neue"/>
              </a:rPr>
              <a:t>d’un an le ROI du p</a:t>
            </a:r>
            <a:r>
              <a:rPr dirty="0" sz="1200" spc="-25">
                <a:latin typeface="Helvetica Neue"/>
                <a:cs typeface="Helvetica Neue"/>
              </a:rPr>
              <a:t>r</a:t>
            </a:r>
            <a:r>
              <a:rPr dirty="0" sz="1200">
                <a:latin typeface="Helvetica Neue"/>
                <a:cs typeface="Helvetica Neue"/>
              </a:rPr>
              <a:t>ojet, risque qui paraît acceptable</a:t>
            </a:r>
            <a:r>
              <a:rPr dirty="0" sz="1200">
                <a:latin typeface="Helvetica Neue"/>
                <a:cs typeface="Helvetica Neue"/>
              </a:rPr>
              <a:t> pour un p</a:t>
            </a:r>
            <a:r>
              <a:rPr dirty="0" sz="1200" spc="-25">
                <a:latin typeface="Helvetica Neue"/>
                <a:cs typeface="Helvetica Neue"/>
              </a:rPr>
              <a:t>r</a:t>
            </a:r>
            <a:r>
              <a:rPr dirty="0" sz="1200">
                <a:latin typeface="Helvetica Neue"/>
                <a:cs typeface="Helvetica Neue"/>
              </a:rPr>
              <a:t>ojet de nouvel aé</a:t>
            </a:r>
            <a:r>
              <a:rPr dirty="0" sz="1200" spc="-25">
                <a:latin typeface="Helvetica Neue"/>
                <a:cs typeface="Helvetica Neue"/>
              </a:rPr>
              <a:t>r</a:t>
            </a:r>
            <a:r>
              <a:rPr dirty="0" sz="1200">
                <a:latin typeface="Helvetica Neue"/>
                <a:cs typeface="Helvetica Neue"/>
              </a:rPr>
              <a:t>onef.</a:t>
            </a:r>
            <a:endParaRPr sz="1200">
              <a:latin typeface="Helvetica Neue"/>
              <a:cs typeface="Helvetica Neue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8870122" y="646584"/>
            <a:ext cx="1676400" cy="625475"/>
          </a:xfrm>
          <a:custGeom>
            <a:avLst/>
            <a:gdLst/>
            <a:ahLst/>
            <a:cxnLst/>
            <a:rect l="l" t="t" r="r" b="b"/>
            <a:pathLst>
              <a:path w="1676400" h="625475">
                <a:moveTo>
                  <a:pt x="33147" y="165226"/>
                </a:moveTo>
                <a:lnTo>
                  <a:pt x="1104" y="204787"/>
                </a:lnTo>
                <a:lnTo>
                  <a:pt x="0" y="206159"/>
                </a:lnTo>
                <a:lnTo>
                  <a:pt x="190" y="207898"/>
                </a:lnTo>
                <a:lnTo>
                  <a:pt x="40246" y="589102"/>
                </a:lnTo>
                <a:lnTo>
                  <a:pt x="40436" y="590842"/>
                </a:lnTo>
                <a:lnTo>
                  <a:pt x="41795" y="591946"/>
                </a:lnTo>
                <a:lnTo>
                  <a:pt x="81368" y="623989"/>
                </a:lnTo>
                <a:lnTo>
                  <a:pt x="82727" y="625093"/>
                </a:lnTo>
                <a:lnTo>
                  <a:pt x="84467" y="624916"/>
                </a:lnTo>
                <a:lnTo>
                  <a:pt x="1640001" y="461416"/>
                </a:lnTo>
                <a:lnTo>
                  <a:pt x="1641754" y="461238"/>
                </a:lnTo>
                <a:lnTo>
                  <a:pt x="1642859" y="459866"/>
                </a:lnTo>
                <a:lnTo>
                  <a:pt x="1674888" y="420306"/>
                </a:lnTo>
                <a:lnTo>
                  <a:pt x="1675993" y="418934"/>
                </a:lnTo>
                <a:lnTo>
                  <a:pt x="1675815" y="417194"/>
                </a:lnTo>
                <a:lnTo>
                  <a:pt x="1635747" y="35991"/>
                </a:lnTo>
                <a:lnTo>
                  <a:pt x="1635569" y="34251"/>
                </a:lnTo>
                <a:lnTo>
                  <a:pt x="1634197" y="33146"/>
                </a:lnTo>
                <a:lnTo>
                  <a:pt x="1594637" y="1104"/>
                </a:lnTo>
                <a:lnTo>
                  <a:pt x="1593265" y="0"/>
                </a:lnTo>
                <a:lnTo>
                  <a:pt x="1591525" y="190"/>
                </a:lnTo>
                <a:lnTo>
                  <a:pt x="35991" y="163677"/>
                </a:lnTo>
                <a:lnTo>
                  <a:pt x="34251" y="163868"/>
                </a:lnTo>
                <a:lnTo>
                  <a:pt x="33147" y="165226"/>
                </a:lnTo>
                <a:close/>
              </a:path>
            </a:pathLst>
          </a:custGeom>
          <a:ln w="4229">
            <a:solidFill>
              <a:srgbClr val="CD17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8884773" y="661229"/>
            <a:ext cx="1647189" cy="596265"/>
          </a:xfrm>
          <a:custGeom>
            <a:avLst/>
            <a:gdLst/>
            <a:ahLst/>
            <a:cxnLst/>
            <a:rect l="l" t="t" r="r" b="b"/>
            <a:pathLst>
              <a:path w="1647190" h="596265">
                <a:moveTo>
                  <a:pt x="23975" y="157275"/>
                </a:moveTo>
                <a:lnTo>
                  <a:pt x="15983" y="167145"/>
                </a:lnTo>
                <a:lnTo>
                  <a:pt x="7991" y="177015"/>
                </a:lnTo>
                <a:lnTo>
                  <a:pt x="0" y="186885"/>
                </a:lnTo>
                <a:lnTo>
                  <a:pt x="2382" y="226614"/>
                </a:lnTo>
                <a:lnTo>
                  <a:pt x="5082" y="265953"/>
                </a:lnTo>
                <a:lnTo>
                  <a:pt x="8062" y="304945"/>
                </a:lnTo>
                <a:lnTo>
                  <a:pt x="11288" y="343635"/>
                </a:lnTo>
                <a:lnTo>
                  <a:pt x="14725" y="382064"/>
                </a:lnTo>
                <a:lnTo>
                  <a:pt x="18338" y="420277"/>
                </a:lnTo>
                <a:lnTo>
                  <a:pt x="22091" y="458316"/>
                </a:lnTo>
                <a:lnTo>
                  <a:pt x="25950" y="496226"/>
                </a:lnTo>
                <a:lnTo>
                  <a:pt x="31859" y="552941"/>
                </a:lnTo>
                <a:lnTo>
                  <a:pt x="43713" y="579820"/>
                </a:lnTo>
                <a:lnTo>
                  <a:pt x="53583" y="587812"/>
                </a:lnTo>
                <a:lnTo>
                  <a:pt x="63454" y="595804"/>
                </a:lnTo>
                <a:lnTo>
                  <a:pt x="142090" y="588482"/>
                </a:lnTo>
                <a:lnTo>
                  <a:pt x="220623" y="581077"/>
                </a:lnTo>
                <a:lnTo>
                  <a:pt x="299057" y="573593"/>
                </a:lnTo>
                <a:lnTo>
                  <a:pt x="377399" y="566034"/>
                </a:lnTo>
                <a:lnTo>
                  <a:pt x="455652" y="558406"/>
                </a:lnTo>
                <a:lnTo>
                  <a:pt x="533824" y="550711"/>
                </a:lnTo>
                <a:lnTo>
                  <a:pt x="611920" y="542955"/>
                </a:lnTo>
                <a:lnTo>
                  <a:pt x="689944" y="535142"/>
                </a:lnTo>
                <a:lnTo>
                  <a:pt x="767903" y="527277"/>
                </a:lnTo>
                <a:lnTo>
                  <a:pt x="845803" y="519363"/>
                </a:lnTo>
                <a:lnTo>
                  <a:pt x="923648" y="511405"/>
                </a:lnTo>
                <a:lnTo>
                  <a:pt x="1001444" y="503407"/>
                </a:lnTo>
                <a:lnTo>
                  <a:pt x="1079198" y="495375"/>
                </a:lnTo>
                <a:lnTo>
                  <a:pt x="1156914" y="487311"/>
                </a:lnTo>
                <a:lnTo>
                  <a:pt x="1234597" y="479221"/>
                </a:lnTo>
                <a:lnTo>
                  <a:pt x="1312254" y="471110"/>
                </a:lnTo>
                <a:lnTo>
                  <a:pt x="1389890" y="462980"/>
                </a:lnTo>
                <a:lnTo>
                  <a:pt x="1467511" y="454837"/>
                </a:lnTo>
                <a:lnTo>
                  <a:pt x="1545121" y="446685"/>
                </a:lnTo>
                <a:lnTo>
                  <a:pt x="1622728" y="438529"/>
                </a:lnTo>
                <a:lnTo>
                  <a:pt x="1630720" y="428659"/>
                </a:lnTo>
                <a:lnTo>
                  <a:pt x="1638712" y="418789"/>
                </a:lnTo>
                <a:lnTo>
                  <a:pt x="1646704" y="408919"/>
                </a:lnTo>
                <a:lnTo>
                  <a:pt x="1645554" y="389003"/>
                </a:lnTo>
                <a:lnTo>
                  <a:pt x="1644321" y="369190"/>
                </a:lnTo>
                <a:lnTo>
                  <a:pt x="1641621" y="329851"/>
                </a:lnTo>
                <a:lnTo>
                  <a:pt x="1638641" y="290858"/>
                </a:lnTo>
                <a:lnTo>
                  <a:pt x="1635415" y="252169"/>
                </a:lnTo>
                <a:lnTo>
                  <a:pt x="1631978" y="213740"/>
                </a:lnTo>
                <a:lnTo>
                  <a:pt x="1628365" y="175527"/>
                </a:lnTo>
                <a:lnTo>
                  <a:pt x="1624612" y="137487"/>
                </a:lnTo>
                <a:lnTo>
                  <a:pt x="1620753" y="99578"/>
                </a:lnTo>
                <a:lnTo>
                  <a:pt x="1614844" y="42863"/>
                </a:lnTo>
                <a:lnTo>
                  <a:pt x="1602990" y="15983"/>
                </a:lnTo>
                <a:lnTo>
                  <a:pt x="1593120" y="7991"/>
                </a:lnTo>
                <a:lnTo>
                  <a:pt x="1583250" y="0"/>
                </a:lnTo>
                <a:lnTo>
                  <a:pt x="1504613" y="7321"/>
                </a:lnTo>
                <a:lnTo>
                  <a:pt x="1426080" y="14727"/>
                </a:lnTo>
                <a:lnTo>
                  <a:pt x="1347646" y="22211"/>
                </a:lnTo>
                <a:lnTo>
                  <a:pt x="1269304" y="29769"/>
                </a:lnTo>
                <a:lnTo>
                  <a:pt x="1191051" y="37398"/>
                </a:lnTo>
                <a:lnTo>
                  <a:pt x="1112879" y="45092"/>
                </a:lnTo>
                <a:lnTo>
                  <a:pt x="1034784" y="52848"/>
                </a:lnTo>
                <a:lnTo>
                  <a:pt x="956759" y="60661"/>
                </a:lnTo>
                <a:lnTo>
                  <a:pt x="878800" y="68527"/>
                </a:lnTo>
                <a:lnTo>
                  <a:pt x="800900" y="76441"/>
                </a:lnTo>
                <a:lnTo>
                  <a:pt x="723055" y="84399"/>
                </a:lnTo>
                <a:lnTo>
                  <a:pt x="645259" y="92396"/>
                </a:lnTo>
                <a:lnTo>
                  <a:pt x="567505" y="100429"/>
                </a:lnTo>
                <a:lnTo>
                  <a:pt x="489790" y="108492"/>
                </a:lnTo>
                <a:lnTo>
                  <a:pt x="412106" y="116582"/>
                </a:lnTo>
                <a:lnTo>
                  <a:pt x="334449" y="124694"/>
                </a:lnTo>
                <a:lnTo>
                  <a:pt x="256813" y="132824"/>
                </a:lnTo>
                <a:lnTo>
                  <a:pt x="179192" y="140966"/>
                </a:lnTo>
                <a:lnTo>
                  <a:pt x="101582" y="149118"/>
                </a:lnTo>
                <a:lnTo>
                  <a:pt x="23975" y="157275"/>
                </a:lnTo>
                <a:close/>
              </a:path>
            </a:pathLst>
          </a:custGeom>
          <a:ln w="4229">
            <a:solidFill>
              <a:srgbClr val="CD17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 txBox="1"/>
          <p:nvPr/>
        </p:nvSpPr>
        <p:spPr>
          <a:xfrm rot="21300000">
            <a:off x="9015590" y="825306"/>
            <a:ext cx="1419051" cy="252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985"/>
              </a:lnSpc>
            </a:pPr>
            <a:r>
              <a:rPr dirty="0" sz="1750" spc="15">
                <a:solidFill>
                  <a:srgbClr val="CD1719"/>
                </a:solidFill>
                <a:latin typeface="Helvetica Neue UltraLight"/>
                <a:cs typeface="Helvetica Neue UltraLight"/>
              </a:rPr>
              <a:t>CONFIDENTIEL</a:t>
            </a:r>
            <a:endParaRPr sz="1750">
              <a:latin typeface="Helvetica Neue UltraLight"/>
              <a:cs typeface="Helvetica Neue UltraLight"/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5317365" y="4937466"/>
            <a:ext cx="5083175" cy="0"/>
          </a:xfrm>
          <a:custGeom>
            <a:avLst/>
            <a:gdLst/>
            <a:ahLst/>
            <a:cxnLst/>
            <a:rect l="l" t="t" r="r" b="b"/>
            <a:pathLst>
              <a:path w="5083175" h="0">
                <a:moveTo>
                  <a:pt x="0" y="0"/>
                </a:moveTo>
                <a:lnTo>
                  <a:pt x="5083124" y="0"/>
                </a:lnTo>
              </a:path>
            </a:pathLst>
          </a:custGeom>
          <a:ln w="1022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10370959" y="4895912"/>
            <a:ext cx="102235" cy="83185"/>
          </a:xfrm>
          <a:custGeom>
            <a:avLst/>
            <a:gdLst/>
            <a:ahLst/>
            <a:cxnLst/>
            <a:rect l="l" t="t" r="r" b="b"/>
            <a:pathLst>
              <a:path w="102234" h="83185">
                <a:moveTo>
                  <a:pt x="0" y="0"/>
                </a:moveTo>
                <a:lnTo>
                  <a:pt x="24130" y="41554"/>
                </a:lnTo>
                <a:lnTo>
                  <a:pt x="0" y="83121"/>
                </a:lnTo>
                <a:lnTo>
                  <a:pt x="101714" y="4155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5512030" y="2566590"/>
            <a:ext cx="0" cy="2518410"/>
          </a:xfrm>
          <a:custGeom>
            <a:avLst/>
            <a:gdLst/>
            <a:ahLst/>
            <a:cxnLst/>
            <a:rect l="l" t="t" r="r" b="b"/>
            <a:pathLst>
              <a:path w="0" h="2518410">
                <a:moveTo>
                  <a:pt x="0" y="2518156"/>
                </a:moveTo>
                <a:lnTo>
                  <a:pt x="0" y="0"/>
                </a:lnTo>
              </a:path>
            </a:pathLst>
          </a:custGeom>
          <a:ln w="1022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5477373" y="2508167"/>
            <a:ext cx="69850" cy="82550"/>
          </a:xfrm>
          <a:custGeom>
            <a:avLst/>
            <a:gdLst/>
            <a:ahLst/>
            <a:cxnLst/>
            <a:rect l="l" t="t" r="r" b="b"/>
            <a:pathLst>
              <a:path w="69850" h="82550">
                <a:moveTo>
                  <a:pt x="34658" y="0"/>
                </a:moveTo>
                <a:lnTo>
                  <a:pt x="0" y="82321"/>
                </a:lnTo>
                <a:lnTo>
                  <a:pt x="34658" y="62788"/>
                </a:lnTo>
                <a:lnTo>
                  <a:pt x="61102" y="62788"/>
                </a:lnTo>
                <a:lnTo>
                  <a:pt x="34658" y="0"/>
                </a:lnTo>
                <a:close/>
              </a:path>
              <a:path w="69850" h="82550">
                <a:moveTo>
                  <a:pt x="61102" y="62788"/>
                </a:moveTo>
                <a:lnTo>
                  <a:pt x="34658" y="62788"/>
                </a:lnTo>
                <a:lnTo>
                  <a:pt x="69329" y="82321"/>
                </a:lnTo>
                <a:lnTo>
                  <a:pt x="61102" y="627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7069010" y="2316513"/>
            <a:ext cx="1657985" cy="0"/>
          </a:xfrm>
          <a:custGeom>
            <a:avLst/>
            <a:gdLst/>
            <a:ahLst/>
            <a:cxnLst/>
            <a:rect l="l" t="t" r="r" b="b"/>
            <a:pathLst>
              <a:path w="1657984" h="0">
                <a:moveTo>
                  <a:pt x="0" y="0"/>
                </a:moveTo>
                <a:lnTo>
                  <a:pt x="1657667" y="0"/>
                </a:lnTo>
              </a:path>
            </a:pathLst>
          </a:custGeom>
          <a:ln w="868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 txBox="1"/>
          <p:nvPr/>
        </p:nvSpPr>
        <p:spPr>
          <a:xfrm>
            <a:off x="7056310" y="2144411"/>
            <a:ext cx="1683385" cy="1993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50" spc="5">
                <a:latin typeface="Helvetica Neue"/>
                <a:cs typeface="Helvetica Neue"/>
              </a:rPr>
              <a:t>Evolution</a:t>
            </a:r>
            <a:r>
              <a:rPr dirty="0" sz="1350" spc="5">
                <a:latin typeface="Helvetica Neue"/>
                <a:cs typeface="Helvetica Neue"/>
              </a:rPr>
              <a:t> </a:t>
            </a:r>
            <a:r>
              <a:rPr dirty="0" sz="1350" spc="5">
                <a:latin typeface="Helvetica Neue"/>
                <a:cs typeface="Helvetica Neue"/>
              </a:rPr>
              <a:t>de</a:t>
            </a:r>
            <a:r>
              <a:rPr dirty="0" sz="1350" spc="5">
                <a:latin typeface="Helvetica Neue"/>
                <a:cs typeface="Helvetica Neue"/>
              </a:rPr>
              <a:t> </a:t>
            </a:r>
            <a:r>
              <a:rPr dirty="0" sz="1350" spc="5">
                <a:latin typeface="Helvetica Neue"/>
                <a:cs typeface="Helvetica Neue"/>
              </a:rPr>
              <a:t>la</a:t>
            </a:r>
            <a:r>
              <a:rPr dirty="0" sz="1350" spc="5">
                <a:latin typeface="Helvetica Neue"/>
                <a:cs typeface="Helvetica Neue"/>
              </a:rPr>
              <a:t> </a:t>
            </a:r>
            <a:r>
              <a:rPr dirty="0" sz="1350" spc="5">
                <a:latin typeface="Helvetica Neue"/>
                <a:cs typeface="Helvetica Neue"/>
              </a:rPr>
              <a:t>valeur</a:t>
            </a:r>
            <a:endParaRPr sz="1350">
              <a:latin typeface="Helvetica Neue"/>
              <a:cs typeface="Helvetica Neue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5687576" y="4982871"/>
            <a:ext cx="692785" cy="2959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69265" algn="l"/>
              </a:tabLst>
            </a:pPr>
            <a:r>
              <a:rPr dirty="0" sz="950" spc="5">
                <a:latin typeface="Helvetica Neue"/>
                <a:cs typeface="Helvetica Neue"/>
              </a:rPr>
              <a:t>n</a:t>
            </a:r>
            <a:r>
              <a:rPr dirty="0" sz="950" spc="5">
                <a:latin typeface="Helvetica Neue"/>
                <a:cs typeface="Helvetica Neue"/>
              </a:rPr>
              <a:t>	</a:t>
            </a:r>
            <a:r>
              <a:rPr dirty="0" sz="950" spc="5">
                <a:latin typeface="Helvetica Neue"/>
                <a:cs typeface="Helvetica Neue"/>
              </a:rPr>
              <a:t>n+1</a:t>
            </a:r>
            <a:endParaRPr sz="950">
              <a:latin typeface="Helvetica Neue"/>
              <a:cs typeface="Helvetica Neue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950">
                <a:latin typeface="Helvetica Neue"/>
                <a:cs typeface="Helvetica Neue"/>
              </a:rPr>
              <a:t>n+...</a:t>
            </a:r>
            <a:endParaRPr sz="950">
              <a:latin typeface="Helvetica Neue"/>
              <a:cs typeface="Helvetica Neue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6602048" y="4982871"/>
            <a:ext cx="235585" cy="148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5">
                <a:latin typeface="Helvetica Neue"/>
                <a:cs typeface="Helvetica Neue"/>
              </a:rPr>
              <a:t>n+2</a:t>
            </a:r>
            <a:endParaRPr sz="950">
              <a:latin typeface="Helvetica Neue"/>
              <a:cs typeface="Helvetica Neue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7059284" y="4982871"/>
            <a:ext cx="235585" cy="148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5">
                <a:latin typeface="Helvetica Neue"/>
                <a:cs typeface="Helvetica Neue"/>
              </a:rPr>
              <a:t>n+3</a:t>
            </a:r>
            <a:endParaRPr sz="950">
              <a:latin typeface="Helvetica Neue"/>
              <a:cs typeface="Helvetica Neue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7516520" y="4982871"/>
            <a:ext cx="235585" cy="148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5">
                <a:latin typeface="Helvetica Neue"/>
                <a:cs typeface="Helvetica Neue"/>
              </a:rPr>
              <a:t>n+4</a:t>
            </a:r>
            <a:endParaRPr sz="950">
              <a:latin typeface="Helvetica Neue"/>
              <a:cs typeface="Helvetica Neue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7973755" y="4982871"/>
            <a:ext cx="235585" cy="148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5">
                <a:latin typeface="Helvetica Neue"/>
                <a:cs typeface="Helvetica Neue"/>
              </a:rPr>
              <a:t>n+5</a:t>
            </a:r>
            <a:endParaRPr sz="950">
              <a:latin typeface="Helvetica Neue"/>
              <a:cs typeface="Helvetica Neue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8430991" y="4982871"/>
            <a:ext cx="235585" cy="148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5">
                <a:latin typeface="Helvetica Neue"/>
                <a:cs typeface="Helvetica Neue"/>
              </a:rPr>
              <a:t>n+6</a:t>
            </a:r>
            <a:endParaRPr sz="950">
              <a:latin typeface="Helvetica Neue"/>
              <a:cs typeface="Helvetica Neue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8888227" y="4982871"/>
            <a:ext cx="692785" cy="148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69265" algn="l"/>
              </a:tabLst>
            </a:pPr>
            <a:r>
              <a:rPr dirty="0" sz="950" spc="5">
                <a:latin typeface="Helvetica Neue"/>
                <a:cs typeface="Helvetica Neue"/>
              </a:rPr>
              <a:t>n+7</a:t>
            </a:r>
            <a:r>
              <a:rPr dirty="0" sz="950" spc="5">
                <a:latin typeface="Helvetica Neue"/>
                <a:cs typeface="Helvetica Neue"/>
              </a:rPr>
              <a:t>	</a:t>
            </a:r>
            <a:r>
              <a:rPr dirty="0" sz="950" spc="5">
                <a:latin typeface="Helvetica Neue"/>
                <a:cs typeface="Helvetica Neue"/>
              </a:rPr>
              <a:t>n+8</a:t>
            </a:r>
            <a:endParaRPr sz="950">
              <a:latin typeface="Helvetica Neue"/>
              <a:cs typeface="Helvetica Neue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9802699" y="4982871"/>
            <a:ext cx="761365" cy="148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69265" algn="l"/>
              </a:tabLst>
            </a:pPr>
            <a:r>
              <a:rPr dirty="0" sz="950" spc="5">
                <a:latin typeface="Helvetica Neue"/>
                <a:cs typeface="Helvetica Neue"/>
              </a:rPr>
              <a:t>n+9</a:t>
            </a:r>
            <a:r>
              <a:rPr dirty="0" sz="950" spc="5">
                <a:latin typeface="Helvetica Neue"/>
                <a:cs typeface="Helvetica Neue"/>
              </a:rPr>
              <a:t>	</a:t>
            </a:r>
            <a:r>
              <a:rPr dirty="0" sz="950" spc="5">
                <a:latin typeface="Helvetica Neue"/>
                <a:cs typeface="Helvetica Neue"/>
              </a:rPr>
              <a:t>n+10</a:t>
            </a:r>
            <a:endParaRPr sz="950">
              <a:latin typeface="Helvetica Neue"/>
              <a:cs typeface="Helvetica Neue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5178446" y="2718284"/>
            <a:ext cx="230504" cy="148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5">
                <a:latin typeface="Helvetica Neue"/>
                <a:cs typeface="Helvetica Neue"/>
              </a:rPr>
              <a:t>800</a:t>
            </a:r>
            <a:endParaRPr sz="950">
              <a:latin typeface="Helvetica Neue"/>
              <a:cs typeface="Helvetica Neue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5178446" y="4067786"/>
            <a:ext cx="230504" cy="148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5">
                <a:latin typeface="Helvetica Neue"/>
                <a:cs typeface="Helvetica Neue"/>
              </a:rPr>
              <a:t>130</a:t>
            </a:r>
            <a:endParaRPr sz="950">
              <a:latin typeface="Helvetica Neue"/>
              <a:cs typeface="Helvetica Neue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5212552" y="4742537"/>
            <a:ext cx="161925" cy="148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5">
                <a:latin typeface="Helvetica Neue"/>
                <a:cs typeface="Helvetica Neue"/>
              </a:rPr>
              <a:t>20</a:t>
            </a:r>
            <a:endParaRPr sz="950">
              <a:latin typeface="Helvetica Neue"/>
              <a:cs typeface="Helvetica Neue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10121672" y="5097824"/>
            <a:ext cx="434975" cy="148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5">
                <a:latin typeface="Helvetica Neue"/>
                <a:cs typeface="Helvetica Neue"/>
              </a:rPr>
              <a:t>Années</a:t>
            </a:r>
            <a:endParaRPr sz="950">
              <a:latin typeface="Helvetica Neue"/>
              <a:cs typeface="Helvetica Neue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5263955" y="2180691"/>
            <a:ext cx="989330" cy="2959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1699"/>
              </a:lnSpc>
            </a:pPr>
            <a:r>
              <a:rPr dirty="0" sz="950">
                <a:latin typeface="Helvetica Neue"/>
                <a:cs typeface="Helvetica Neue"/>
              </a:rPr>
              <a:t>Capitalisation Boursiè</a:t>
            </a:r>
            <a:r>
              <a:rPr dirty="0" sz="950" spc="-20">
                <a:latin typeface="Helvetica Neue"/>
                <a:cs typeface="Helvetica Neue"/>
              </a:rPr>
              <a:t>r</a:t>
            </a:r>
            <a:r>
              <a:rPr dirty="0" sz="950" spc="5">
                <a:latin typeface="Helvetica Neue"/>
                <a:cs typeface="Helvetica Neue"/>
              </a:rPr>
              <a:t>e</a:t>
            </a:r>
            <a:r>
              <a:rPr dirty="0" sz="950">
                <a:latin typeface="Helvetica Neue"/>
                <a:cs typeface="Helvetica Neue"/>
              </a:rPr>
              <a:t> </a:t>
            </a:r>
            <a:r>
              <a:rPr dirty="0" sz="950">
                <a:latin typeface="Helvetica Neue"/>
                <a:cs typeface="Helvetica Neue"/>
              </a:rPr>
              <a:t>(en</a:t>
            </a:r>
            <a:r>
              <a:rPr dirty="0" sz="950">
                <a:latin typeface="Helvetica Neue"/>
                <a:cs typeface="Helvetica Neue"/>
              </a:rPr>
              <a:t> </a:t>
            </a:r>
            <a:r>
              <a:rPr dirty="0" sz="950" spc="5">
                <a:latin typeface="Helvetica Neue"/>
                <a:cs typeface="Helvetica Neue"/>
              </a:rPr>
              <a:t>M€)</a:t>
            </a:r>
            <a:endParaRPr sz="950">
              <a:latin typeface="Helvetica Neue"/>
              <a:cs typeface="Helvetica Neue"/>
            </a:endParaRPr>
          </a:p>
        </p:txBody>
      </p:sp>
      <p:sp>
        <p:nvSpPr>
          <p:cNvPr id="160" name="object 160"/>
          <p:cNvSpPr/>
          <p:nvPr/>
        </p:nvSpPr>
        <p:spPr>
          <a:xfrm>
            <a:off x="5778541" y="2834514"/>
            <a:ext cx="4159250" cy="2016125"/>
          </a:xfrm>
          <a:custGeom>
            <a:avLst/>
            <a:gdLst/>
            <a:ahLst/>
            <a:cxnLst/>
            <a:rect l="l" t="t" r="r" b="b"/>
            <a:pathLst>
              <a:path w="4159250" h="2016125">
                <a:moveTo>
                  <a:pt x="4158627" y="0"/>
                </a:moveTo>
                <a:lnTo>
                  <a:pt x="1883702" y="1453349"/>
                </a:lnTo>
                <a:lnTo>
                  <a:pt x="1526273" y="1940013"/>
                </a:lnTo>
                <a:lnTo>
                  <a:pt x="330809" y="1997964"/>
                </a:lnTo>
                <a:lnTo>
                  <a:pt x="0" y="2015553"/>
                </a:lnTo>
              </a:path>
            </a:pathLst>
          </a:custGeom>
          <a:ln w="71564">
            <a:solidFill>
              <a:srgbClr val="F59A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 txBox="1"/>
          <p:nvPr/>
        </p:nvSpPr>
        <p:spPr>
          <a:xfrm>
            <a:off x="7363276" y="3909847"/>
            <a:ext cx="439420" cy="148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5">
                <a:solidFill>
                  <a:srgbClr val="F59A00"/>
                </a:solidFill>
                <a:latin typeface="Helvetica Neue"/>
                <a:cs typeface="Helvetica Neue"/>
              </a:rPr>
              <a:t>130</a:t>
            </a:r>
            <a:r>
              <a:rPr dirty="0" sz="950" spc="5">
                <a:solidFill>
                  <a:srgbClr val="F59A00"/>
                </a:solidFill>
                <a:latin typeface="Helvetica Neue"/>
                <a:cs typeface="Helvetica Neue"/>
              </a:rPr>
              <a:t> </a:t>
            </a:r>
            <a:r>
              <a:rPr dirty="0" sz="950" spc="5">
                <a:solidFill>
                  <a:srgbClr val="F59A00"/>
                </a:solidFill>
                <a:latin typeface="Helvetica Neue"/>
                <a:cs typeface="Helvetica Neue"/>
              </a:rPr>
              <a:t>M€</a:t>
            </a:r>
            <a:endParaRPr sz="950">
              <a:latin typeface="Helvetica Neue"/>
              <a:cs typeface="Helvetica Neue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5525623" y="4604840"/>
            <a:ext cx="791845" cy="148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>
                <a:solidFill>
                  <a:srgbClr val="F59A00"/>
                </a:solidFill>
                <a:latin typeface="Helvetica Neue"/>
                <a:cs typeface="Helvetica Neue"/>
              </a:rPr>
              <a:t>Capital</a:t>
            </a:r>
            <a:r>
              <a:rPr dirty="0" sz="950">
                <a:solidFill>
                  <a:srgbClr val="F59A00"/>
                </a:solidFill>
                <a:latin typeface="Helvetica Neue"/>
                <a:cs typeface="Helvetica Neue"/>
              </a:rPr>
              <a:t> </a:t>
            </a:r>
            <a:r>
              <a:rPr dirty="0" sz="950" spc="5">
                <a:solidFill>
                  <a:srgbClr val="F59A00"/>
                </a:solidFill>
                <a:latin typeface="Helvetica Neue"/>
                <a:cs typeface="Helvetica Neue"/>
              </a:rPr>
              <a:t>20</a:t>
            </a:r>
            <a:r>
              <a:rPr dirty="0" sz="950" spc="5">
                <a:solidFill>
                  <a:srgbClr val="F59A00"/>
                </a:solidFill>
                <a:latin typeface="Helvetica Neue"/>
                <a:cs typeface="Helvetica Neue"/>
              </a:rPr>
              <a:t> </a:t>
            </a:r>
            <a:r>
              <a:rPr dirty="0" sz="950" spc="5">
                <a:solidFill>
                  <a:srgbClr val="F59A00"/>
                </a:solidFill>
                <a:latin typeface="Helvetica Neue"/>
                <a:cs typeface="Helvetica Neue"/>
              </a:rPr>
              <a:t>M€</a:t>
            </a:r>
            <a:endParaRPr sz="950">
              <a:latin typeface="Helvetica Neue"/>
              <a:cs typeface="Helvetica Neue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9177375" y="2774425"/>
            <a:ext cx="439420" cy="148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5">
                <a:solidFill>
                  <a:srgbClr val="F59A00"/>
                </a:solidFill>
                <a:latin typeface="Helvetica Neue"/>
                <a:cs typeface="Helvetica Neue"/>
              </a:rPr>
              <a:t>800</a:t>
            </a:r>
            <a:r>
              <a:rPr dirty="0" sz="950" spc="5">
                <a:solidFill>
                  <a:srgbClr val="F59A00"/>
                </a:solidFill>
                <a:latin typeface="Helvetica Neue"/>
                <a:cs typeface="Helvetica Neue"/>
              </a:rPr>
              <a:t> </a:t>
            </a:r>
            <a:r>
              <a:rPr dirty="0" sz="950" spc="5">
                <a:solidFill>
                  <a:srgbClr val="F59A00"/>
                </a:solidFill>
                <a:latin typeface="Helvetica Neue"/>
                <a:cs typeface="Helvetica Neue"/>
              </a:rPr>
              <a:t>M€</a:t>
            </a:r>
            <a:endParaRPr sz="950">
              <a:latin typeface="Helvetica Neue"/>
              <a:cs typeface="Helvetica Neue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6918939" y="2698064"/>
            <a:ext cx="1318895" cy="5727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230504" marR="222885">
              <a:lnSpc>
                <a:spcPct val="101699"/>
              </a:lnSpc>
            </a:pPr>
            <a:r>
              <a:rPr dirty="0" sz="950">
                <a:latin typeface="Helvetica Neue"/>
                <a:cs typeface="Helvetica Neue"/>
              </a:rPr>
              <a:t>et</a:t>
            </a:r>
            <a:r>
              <a:rPr dirty="0" sz="950">
                <a:latin typeface="Helvetica Neue"/>
                <a:cs typeface="Helvetica Neue"/>
              </a:rPr>
              <a:t> </a:t>
            </a:r>
            <a:r>
              <a:rPr dirty="0" sz="950" spc="5">
                <a:latin typeface="Helvetica Neue"/>
                <a:cs typeface="Helvetica Neue"/>
              </a:rPr>
              <a:t>lancement</a:t>
            </a:r>
            <a:r>
              <a:rPr dirty="0" sz="950">
                <a:latin typeface="Helvetica Neue"/>
                <a:cs typeface="Helvetica Neue"/>
              </a:rPr>
              <a:t> </a:t>
            </a:r>
            <a:r>
              <a:rPr dirty="0" sz="950">
                <a:latin typeface="Helvetica Neue"/>
                <a:cs typeface="Helvetica Neue"/>
              </a:rPr>
              <a:t>industrialisation</a:t>
            </a:r>
            <a:endParaRPr sz="950">
              <a:latin typeface="Helvetica Neue"/>
              <a:cs typeface="Helvetica Neue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dirty="0" sz="950" spc="5">
                <a:latin typeface="Helvetica Neue"/>
                <a:cs typeface="Helvetica Neue"/>
              </a:rPr>
              <a:t>modèle</a:t>
            </a:r>
            <a:r>
              <a:rPr dirty="0" sz="950" spc="5">
                <a:latin typeface="Helvetica Neue"/>
                <a:cs typeface="Helvetica Neue"/>
              </a:rPr>
              <a:t> </a:t>
            </a:r>
            <a:r>
              <a:rPr dirty="0" sz="950" spc="5">
                <a:latin typeface="Helvetica Neue"/>
                <a:cs typeface="Helvetica Neue"/>
              </a:rPr>
              <a:t>30</a:t>
            </a:r>
            <a:r>
              <a:rPr dirty="0" sz="950" spc="5">
                <a:latin typeface="Helvetica Neue"/>
                <a:cs typeface="Helvetica Neue"/>
              </a:rPr>
              <a:t> </a:t>
            </a:r>
            <a:r>
              <a:rPr dirty="0" sz="950">
                <a:latin typeface="Helvetica Neue"/>
                <a:cs typeface="Helvetica Neue"/>
              </a:rPr>
              <a:t>et</a:t>
            </a:r>
            <a:r>
              <a:rPr dirty="0" sz="950">
                <a:latin typeface="Helvetica Neue"/>
                <a:cs typeface="Helvetica Neue"/>
              </a:rPr>
              <a:t> </a:t>
            </a:r>
            <a:r>
              <a:rPr dirty="0" sz="950" spc="5">
                <a:latin typeface="Helvetica Neue"/>
                <a:cs typeface="Helvetica Neue"/>
              </a:rPr>
              <a:t>50</a:t>
            </a:r>
            <a:r>
              <a:rPr dirty="0" sz="950" spc="5">
                <a:latin typeface="Helvetica Neue"/>
                <a:cs typeface="Helvetica Neue"/>
              </a:rPr>
              <a:t> </a:t>
            </a:r>
            <a:r>
              <a:rPr dirty="0" sz="950">
                <a:latin typeface="Helvetica Neue"/>
                <a:cs typeface="Helvetica Neue"/>
              </a:rPr>
              <a:t>tonnes</a:t>
            </a:r>
            <a:endParaRPr sz="950">
              <a:latin typeface="Helvetica Neue"/>
              <a:cs typeface="Helvetica Neue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dirty="0" sz="800" spc="-5">
                <a:latin typeface="Helvetica Neue"/>
                <a:cs typeface="Helvetica Neue"/>
              </a:rPr>
              <a:t>(entrée</a:t>
            </a:r>
            <a:r>
              <a:rPr dirty="0" sz="800" spc="-5">
                <a:latin typeface="Helvetica Neue"/>
                <a:cs typeface="Helvetica Neue"/>
              </a:rPr>
              <a:t> </a:t>
            </a:r>
            <a:r>
              <a:rPr dirty="0" sz="800" spc="-5">
                <a:latin typeface="Helvetica Neue"/>
                <a:cs typeface="Helvetica Neue"/>
              </a:rPr>
              <a:t>en</a:t>
            </a:r>
            <a:r>
              <a:rPr dirty="0" sz="800" spc="-5">
                <a:latin typeface="Helvetica Neue"/>
                <a:cs typeface="Helvetica Neue"/>
              </a:rPr>
              <a:t> </a:t>
            </a:r>
            <a:r>
              <a:rPr dirty="0" sz="800" spc="-5">
                <a:latin typeface="Helvetica Neue"/>
                <a:cs typeface="Helvetica Neue"/>
              </a:rPr>
              <a:t>bourse)</a:t>
            </a:r>
            <a:endParaRPr sz="800">
              <a:latin typeface="Helvetica Neue"/>
              <a:cs typeface="Helvetica Neue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6947713" y="2550846"/>
            <a:ext cx="1261745" cy="148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>
                <a:latin typeface="Helvetica Neue"/>
                <a:cs typeface="Helvetica Neue"/>
              </a:rPr>
              <a:t>Certification</a:t>
            </a:r>
            <a:r>
              <a:rPr dirty="0" sz="950">
                <a:latin typeface="Helvetica Neue"/>
                <a:cs typeface="Helvetica Neue"/>
              </a:rPr>
              <a:t> </a:t>
            </a:r>
            <a:r>
              <a:rPr dirty="0" sz="950" spc="5">
                <a:latin typeface="Helvetica Neue"/>
                <a:cs typeface="Helvetica Neue"/>
              </a:rPr>
              <a:t>CORSAIR</a:t>
            </a:r>
            <a:endParaRPr sz="950">
              <a:latin typeface="Helvetica Neue"/>
              <a:cs typeface="Helvetica Neue"/>
            </a:endParaRPr>
          </a:p>
        </p:txBody>
      </p:sp>
      <p:sp>
        <p:nvSpPr>
          <p:cNvPr id="166" name="object 166"/>
          <p:cNvSpPr/>
          <p:nvPr/>
        </p:nvSpPr>
        <p:spPr>
          <a:xfrm>
            <a:off x="7576478" y="3295584"/>
            <a:ext cx="0" cy="435609"/>
          </a:xfrm>
          <a:custGeom>
            <a:avLst/>
            <a:gdLst/>
            <a:ahLst/>
            <a:cxnLst/>
            <a:rect l="l" t="t" r="r" b="b"/>
            <a:pathLst>
              <a:path w="0" h="435610">
                <a:moveTo>
                  <a:pt x="0" y="0"/>
                </a:moveTo>
                <a:lnTo>
                  <a:pt x="0" y="435127"/>
                </a:lnTo>
              </a:path>
            </a:pathLst>
          </a:custGeom>
          <a:ln w="1022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7556837" y="3710802"/>
            <a:ext cx="50800" cy="85725"/>
          </a:xfrm>
          <a:custGeom>
            <a:avLst/>
            <a:gdLst/>
            <a:ahLst/>
            <a:cxnLst/>
            <a:rect l="l" t="t" r="r" b="b"/>
            <a:pathLst>
              <a:path w="50800" h="85725">
                <a:moveTo>
                  <a:pt x="0" y="7247"/>
                </a:moveTo>
                <a:lnTo>
                  <a:pt x="19640" y="85661"/>
                </a:lnTo>
                <a:lnTo>
                  <a:pt x="45380" y="14911"/>
                </a:lnTo>
                <a:lnTo>
                  <a:pt x="18930" y="14911"/>
                </a:lnTo>
                <a:lnTo>
                  <a:pt x="10495" y="12840"/>
                </a:lnTo>
                <a:lnTo>
                  <a:pt x="0" y="7247"/>
                </a:lnTo>
                <a:close/>
              </a:path>
              <a:path w="50800" h="85725">
                <a:moveTo>
                  <a:pt x="50805" y="0"/>
                </a:moveTo>
                <a:lnTo>
                  <a:pt x="37191" y="8491"/>
                </a:lnTo>
                <a:lnTo>
                  <a:pt x="27197" y="13462"/>
                </a:lnTo>
                <a:lnTo>
                  <a:pt x="18930" y="14911"/>
                </a:lnTo>
                <a:lnTo>
                  <a:pt x="45380" y="14911"/>
                </a:lnTo>
                <a:lnTo>
                  <a:pt x="508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5651246" y="5657670"/>
            <a:ext cx="3021965" cy="1006475"/>
          </a:xfrm>
          <a:custGeom>
            <a:avLst/>
            <a:gdLst/>
            <a:ahLst/>
            <a:cxnLst/>
            <a:rect l="l" t="t" r="r" b="b"/>
            <a:pathLst>
              <a:path w="3021965" h="1006475">
                <a:moveTo>
                  <a:pt x="2700299" y="0"/>
                </a:moveTo>
                <a:lnTo>
                  <a:pt x="0" y="0"/>
                </a:lnTo>
                <a:lnTo>
                  <a:pt x="321284" y="473455"/>
                </a:lnTo>
                <a:lnTo>
                  <a:pt x="0" y="1006119"/>
                </a:lnTo>
                <a:lnTo>
                  <a:pt x="2700299" y="1006119"/>
                </a:lnTo>
                <a:lnTo>
                  <a:pt x="3021584" y="490372"/>
                </a:lnTo>
                <a:lnTo>
                  <a:pt x="2700299" y="0"/>
                </a:lnTo>
                <a:close/>
              </a:path>
            </a:pathLst>
          </a:custGeom>
          <a:solidFill>
            <a:srgbClr val="B9B8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8425419" y="5657670"/>
            <a:ext cx="2013585" cy="1006475"/>
          </a:xfrm>
          <a:custGeom>
            <a:avLst/>
            <a:gdLst/>
            <a:ahLst/>
            <a:cxnLst/>
            <a:rect l="l" t="t" r="r" b="b"/>
            <a:pathLst>
              <a:path w="2013584" h="1006475">
                <a:moveTo>
                  <a:pt x="1692300" y="0"/>
                </a:moveTo>
                <a:lnTo>
                  <a:pt x="0" y="0"/>
                </a:lnTo>
                <a:lnTo>
                  <a:pt x="321284" y="473455"/>
                </a:lnTo>
                <a:lnTo>
                  <a:pt x="0" y="1006119"/>
                </a:lnTo>
                <a:lnTo>
                  <a:pt x="1692300" y="1006119"/>
                </a:lnTo>
                <a:lnTo>
                  <a:pt x="2013585" y="490372"/>
                </a:lnTo>
                <a:lnTo>
                  <a:pt x="1692300" y="0"/>
                </a:lnTo>
                <a:close/>
              </a:path>
            </a:pathLst>
          </a:custGeom>
          <a:solidFill>
            <a:srgbClr val="F59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 txBox="1"/>
          <p:nvPr/>
        </p:nvSpPr>
        <p:spPr>
          <a:xfrm>
            <a:off x="6849400" y="6099701"/>
            <a:ext cx="886460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b="1">
                <a:latin typeface="Helvetica Neue"/>
                <a:cs typeface="Helvetica Neue"/>
              </a:rPr>
              <a:t>Développement</a:t>
            </a:r>
            <a:endParaRPr sz="900">
              <a:latin typeface="Helvetica Neue"/>
              <a:cs typeface="Helvetica Neue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9219855" y="6094079"/>
            <a:ext cx="675640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b="1">
                <a:latin typeface="Helvetica Neue"/>
                <a:cs typeface="Helvetica Neue"/>
              </a:rPr>
              <a:t>Exploitation</a:t>
            </a:r>
            <a:endParaRPr sz="900">
              <a:latin typeface="Helvetica Neue"/>
              <a:cs typeface="Helvetica Neue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7980515" y="3773871"/>
            <a:ext cx="2606040" cy="7785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1989"/>
              </a:lnSpc>
            </a:pPr>
            <a:r>
              <a:rPr dirty="0" sz="1700" b="1">
                <a:solidFill>
                  <a:srgbClr val="F59A00"/>
                </a:solidFill>
                <a:latin typeface="Helvetica Neue"/>
                <a:cs typeface="Helvetica Neue"/>
              </a:rPr>
              <a:t>ROI en 9 ans :</a:t>
            </a:r>
            <a:endParaRPr sz="1700">
              <a:latin typeface="Helvetica Neue"/>
              <a:cs typeface="Helvetica Neue"/>
            </a:endParaRPr>
          </a:p>
          <a:p>
            <a:pPr algn="ctr">
              <a:lnSpc>
                <a:spcPts val="1390"/>
              </a:lnSpc>
            </a:pPr>
            <a:r>
              <a:rPr dirty="0" sz="1200" b="1">
                <a:solidFill>
                  <a:srgbClr val="F59A00"/>
                </a:solidFill>
                <a:latin typeface="Helvetica Neue"/>
                <a:cs typeface="Helvetica Neue"/>
              </a:rPr>
              <a:t>Capitaux investis:</a:t>
            </a:r>
            <a:endParaRPr sz="1200">
              <a:latin typeface="Helvetica Neue"/>
              <a:cs typeface="Helvetica Neue"/>
            </a:endParaRPr>
          </a:p>
          <a:p>
            <a:pPr algn="ctr" marL="12700" marR="5080">
              <a:lnSpc>
                <a:spcPct val="100000"/>
              </a:lnSpc>
            </a:pPr>
            <a:r>
              <a:rPr dirty="0" sz="1200" b="1">
                <a:solidFill>
                  <a:srgbClr val="F59A00"/>
                </a:solidFill>
                <a:latin typeface="Helvetica Neue"/>
                <a:cs typeface="Helvetica Neue"/>
              </a:rPr>
              <a:t>50 devpt + 20 BFR = 70 M€</a:t>
            </a:r>
            <a:r>
              <a:rPr dirty="0" sz="1200" b="1">
                <a:solidFill>
                  <a:srgbClr val="F59A00"/>
                </a:solidFill>
                <a:latin typeface="Helvetica Neue"/>
                <a:cs typeface="Helvetica Neue"/>
              </a:rPr>
              <a:t> Résultats nets (n+6) à (n+9) = 76 M€</a:t>
            </a:r>
            <a:endParaRPr sz="1200">
              <a:latin typeface="Helvetica Neue"/>
              <a:cs typeface="Helvetica Neue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10279470" y="7110607"/>
            <a:ext cx="110489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B9B8B8"/>
                </a:solidFill>
                <a:latin typeface="Helvetica Neue"/>
                <a:cs typeface="Helvetica Neue"/>
              </a:rPr>
              <a:t>7</a:t>
            </a:r>
            <a:endParaRPr sz="1200">
              <a:latin typeface="Helvetica Neue"/>
              <a:cs typeface="Helvetica Neu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3096" y="2062192"/>
            <a:ext cx="9231705" cy="3807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611608" y="5749072"/>
            <a:ext cx="11430" cy="8890"/>
          </a:xfrm>
          <a:custGeom>
            <a:avLst/>
            <a:gdLst/>
            <a:ahLst/>
            <a:cxnLst/>
            <a:rect l="l" t="t" r="r" b="b"/>
            <a:pathLst>
              <a:path w="11429" h="8889">
                <a:moveTo>
                  <a:pt x="9651" y="0"/>
                </a:moveTo>
                <a:lnTo>
                  <a:pt x="4597" y="0"/>
                </a:lnTo>
                <a:lnTo>
                  <a:pt x="0" y="5676"/>
                </a:lnTo>
                <a:lnTo>
                  <a:pt x="3035" y="8267"/>
                </a:lnTo>
                <a:lnTo>
                  <a:pt x="3428" y="8013"/>
                </a:lnTo>
                <a:lnTo>
                  <a:pt x="8140" y="8001"/>
                </a:lnTo>
                <a:lnTo>
                  <a:pt x="9105" y="7874"/>
                </a:lnTo>
                <a:lnTo>
                  <a:pt x="8547" y="4127"/>
                </a:lnTo>
                <a:lnTo>
                  <a:pt x="8915" y="2552"/>
                </a:lnTo>
                <a:lnTo>
                  <a:pt x="11125" y="622"/>
                </a:lnTo>
                <a:lnTo>
                  <a:pt x="10413" y="190"/>
                </a:lnTo>
                <a:lnTo>
                  <a:pt x="9651" y="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626502" y="5290875"/>
            <a:ext cx="309623" cy="3650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056579" y="5557534"/>
            <a:ext cx="15240" cy="11430"/>
          </a:xfrm>
          <a:custGeom>
            <a:avLst/>
            <a:gdLst/>
            <a:ahLst/>
            <a:cxnLst/>
            <a:rect l="l" t="t" r="r" b="b"/>
            <a:pathLst>
              <a:path w="15240" h="11429">
                <a:moveTo>
                  <a:pt x="7441" y="4162"/>
                </a:moveTo>
                <a:lnTo>
                  <a:pt x="8420" y="6083"/>
                </a:lnTo>
                <a:lnTo>
                  <a:pt x="6870" y="7467"/>
                </a:lnTo>
                <a:lnTo>
                  <a:pt x="4381" y="8013"/>
                </a:lnTo>
                <a:lnTo>
                  <a:pt x="7518" y="11315"/>
                </a:lnTo>
                <a:lnTo>
                  <a:pt x="9347" y="10363"/>
                </a:lnTo>
                <a:lnTo>
                  <a:pt x="10909" y="9220"/>
                </a:lnTo>
                <a:lnTo>
                  <a:pt x="13766" y="9220"/>
                </a:lnTo>
                <a:lnTo>
                  <a:pt x="9804" y="7251"/>
                </a:lnTo>
                <a:lnTo>
                  <a:pt x="7441" y="4162"/>
                </a:lnTo>
                <a:close/>
              </a:path>
              <a:path w="15240" h="11429">
                <a:moveTo>
                  <a:pt x="12946" y="1904"/>
                </a:moveTo>
                <a:lnTo>
                  <a:pt x="9156" y="1904"/>
                </a:lnTo>
                <a:lnTo>
                  <a:pt x="10198" y="2197"/>
                </a:lnTo>
                <a:lnTo>
                  <a:pt x="11720" y="2920"/>
                </a:lnTo>
                <a:lnTo>
                  <a:pt x="11656" y="3390"/>
                </a:lnTo>
                <a:lnTo>
                  <a:pt x="11264" y="5346"/>
                </a:lnTo>
                <a:lnTo>
                  <a:pt x="12014" y="3390"/>
                </a:lnTo>
                <a:lnTo>
                  <a:pt x="12946" y="1904"/>
                </a:lnTo>
                <a:close/>
              </a:path>
              <a:path w="15240" h="11429">
                <a:moveTo>
                  <a:pt x="6793" y="3314"/>
                </a:moveTo>
                <a:lnTo>
                  <a:pt x="7441" y="4162"/>
                </a:lnTo>
                <a:lnTo>
                  <a:pt x="7048" y="3390"/>
                </a:lnTo>
                <a:lnTo>
                  <a:pt x="6793" y="3314"/>
                </a:lnTo>
                <a:close/>
              </a:path>
              <a:path w="15240" h="11429">
                <a:moveTo>
                  <a:pt x="6385" y="2781"/>
                </a:moveTo>
                <a:lnTo>
                  <a:pt x="4483" y="2781"/>
                </a:lnTo>
                <a:lnTo>
                  <a:pt x="5689" y="2984"/>
                </a:lnTo>
                <a:lnTo>
                  <a:pt x="6793" y="3314"/>
                </a:lnTo>
                <a:lnTo>
                  <a:pt x="6385" y="2781"/>
                </a:lnTo>
                <a:close/>
              </a:path>
              <a:path w="15240" h="11429">
                <a:moveTo>
                  <a:pt x="5918" y="0"/>
                </a:moveTo>
                <a:lnTo>
                  <a:pt x="1854" y="0"/>
                </a:lnTo>
                <a:lnTo>
                  <a:pt x="0" y="622"/>
                </a:lnTo>
                <a:lnTo>
                  <a:pt x="1244" y="3213"/>
                </a:lnTo>
                <a:lnTo>
                  <a:pt x="1841" y="2920"/>
                </a:lnTo>
                <a:lnTo>
                  <a:pt x="2578" y="2781"/>
                </a:lnTo>
                <a:lnTo>
                  <a:pt x="6385" y="2781"/>
                </a:lnTo>
                <a:lnTo>
                  <a:pt x="5715" y="1904"/>
                </a:lnTo>
                <a:lnTo>
                  <a:pt x="12946" y="1904"/>
                </a:lnTo>
                <a:lnTo>
                  <a:pt x="13106" y="1650"/>
                </a:lnTo>
                <a:lnTo>
                  <a:pt x="14631" y="546"/>
                </a:lnTo>
                <a:lnTo>
                  <a:pt x="13716" y="546"/>
                </a:lnTo>
                <a:lnTo>
                  <a:pt x="10337" y="419"/>
                </a:lnTo>
                <a:lnTo>
                  <a:pt x="5918" y="0"/>
                </a:lnTo>
                <a:close/>
              </a:path>
              <a:path w="15240" h="11429">
                <a:moveTo>
                  <a:pt x="14859" y="380"/>
                </a:moveTo>
                <a:lnTo>
                  <a:pt x="13716" y="546"/>
                </a:lnTo>
                <a:lnTo>
                  <a:pt x="14631" y="546"/>
                </a:lnTo>
                <a:lnTo>
                  <a:pt x="14859" y="38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072269" y="5571723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634" y="0"/>
                </a:moveTo>
                <a:lnTo>
                  <a:pt x="0" y="2387"/>
                </a:lnTo>
                <a:lnTo>
                  <a:pt x="1193" y="1917"/>
                </a:lnTo>
                <a:lnTo>
                  <a:pt x="2006" y="1879"/>
                </a:lnTo>
                <a:lnTo>
                  <a:pt x="634" y="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623365" y="3192065"/>
            <a:ext cx="8890" cy="3810"/>
          </a:xfrm>
          <a:custGeom>
            <a:avLst/>
            <a:gdLst/>
            <a:ahLst/>
            <a:cxnLst/>
            <a:rect l="l" t="t" r="r" b="b"/>
            <a:pathLst>
              <a:path w="8889" h="3810">
                <a:moveTo>
                  <a:pt x="6705" y="0"/>
                </a:moveTo>
                <a:lnTo>
                  <a:pt x="4610" y="0"/>
                </a:lnTo>
                <a:lnTo>
                  <a:pt x="3721" y="88"/>
                </a:lnTo>
                <a:lnTo>
                  <a:pt x="0" y="965"/>
                </a:lnTo>
                <a:lnTo>
                  <a:pt x="4343" y="3606"/>
                </a:lnTo>
                <a:lnTo>
                  <a:pt x="7023" y="3581"/>
                </a:lnTo>
                <a:lnTo>
                  <a:pt x="8318" y="1625"/>
                </a:lnTo>
                <a:lnTo>
                  <a:pt x="6705" y="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632961" y="3194456"/>
            <a:ext cx="13335" cy="5080"/>
          </a:xfrm>
          <a:custGeom>
            <a:avLst/>
            <a:gdLst/>
            <a:ahLst/>
            <a:cxnLst/>
            <a:rect l="l" t="t" r="r" b="b"/>
            <a:pathLst>
              <a:path w="13335" h="5080">
                <a:moveTo>
                  <a:pt x="12124" y="3784"/>
                </a:moveTo>
                <a:lnTo>
                  <a:pt x="4953" y="3784"/>
                </a:lnTo>
                <a:lnTo>
                  <a:pt x="7454" y="4940"/>
                </a:lnTo>
                <a:lnTo>
                  <a:pt x="8864" y="4432"/>
                </a:lnTo>
                <a:lnTo>
                  <a:pt x="10363" y="4203"/>
                </a:lnTo>
                <a:lnTo>
                  <a:pt x="12757" y="4203"/>
                </a:lnTo>
                <a:lnTo>
                  <a:pt x="12124" y="3784"/>
                </a:lnTo>
                <a:close/>
              </a:path>
              <a:path w="13335" h="5080">
                <a:moveTo>
                  <a:pt x="12757" y="4203"/>
                </a:moveTo>
                <a:lnTo>
                  <a:pt x="10363" y="4203"/>
                </a:lnTo>
                <a:lnTo>
                  <a:pt x="12776" y="4216"/>
                </a:lnTo>
                <a:close/>
              </a:path>
              <a:path w="13335" h="5080">
                <a:moveTo>
                  <a:pt x="6096" y="0"/>
                </a:moveTo>
                <a:lnTo>
                  <a:pt x="1511" y="0"/>
                </a:lnTo>
                <a:lnTo>
                  <a:pt x="393" y="622"/>
                </a:lnTo>
                <a:lnTo>
                  <a:pt x="0" y="2311"/>
                </a:lnTo>
                <a:lnTo>
                  <a:pt x="2298" y="3924"/>
                </a:lnTo>
                <a:lnTo>
                  <a:pt x="4953" y="3784"/>
                </a:lnTo>
                <a:lnTo>
                  <a:pt x="12124" y="3784"/>
                </a:lnTo>
                <a:lnTo>
                  <a:pt x="10706" y="2844"/>
                </a:lnTo>
                <a:lnTo>
                  <a:pt x="6096" y="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639991" y="3189365"/>
            <a:ext cx="12065" cy="5715"/>
          </a:xfrm>
          <a:custGeom>
            <a:avLst/>
            <a:gdLst/>
            <a:ahLst/>
            <a:cxnLst/>
            <a:rect l="l" t="t" r="r" b="b"/>
            <a:pathLst>
              <a:path w="12064" h="5714">
                <a:moveTo>
                  <a:pt x="0" y="0"/>
                </a:moveTo>
                <a:lnTo>
                  <a:pt x="2247" y="3594"/>
                </a:lnTo>
                <a:lnTo>
                  <a:pt x="7861" y="4419"/>
                </a:lnTo>
                <a:lnTo>
                  <a:pt x="11582" y="5245"/>
                </a:lnTo>
                <a:lnTo>
                  <a:pt x="8331" y="2489"/>
                </a:lnTo>
                <a:lnTo>
                  <a:pt x="4089" y="952"/>
                </a:lnTo>
                <a:lnTo>
                  <a:pt x="0" y="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659572" y="3187033"/>
            <a:ext cx="13970" cy="5715"/>
          </a:xfrm>
          <a:custGeom>
            <a:avLst/>
            <a:gdLst/>
            <a:ahLst/>
            <a:cxnLst/>
            <a:rect l="l" t="t" r="r" b="b"/>
            <a:pathLst>
              <a:path w="13970" h="5714">
                <a:moveTo>
                  <a:pt x="10058" y="0"/>
                </a:moveTo>
                <a:lnTo>
                  <a:pt x="6642" y="0"/>
                </a:lnTo>
                <a:lnTo>
                  <a:pt x="5715" y="63"/>
                </a:lnTo>
                <a:lnTo>
                  <a:pt x="0" y="1968"/>
                </a:lnTo>
                <a:lnTo>
                  <a:pt x="6527" y="4813"/>
                </a:lnTo>
                <a:lnTo>
                  <a:pt x="9258" y="5232"/>
                </a:lnTo>
                <a:lnTo>
                  <a:pt x="13576" y="3733"/>
                </a:lnTo>
                <a:lnTo>
                  <a:pt x="10058" y="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699229" y="3212818"/>
            <a:ext cx="21590" cy="6350"/>
          </a:xfrm>
          <a:custGeom>
            <a:avLst/>
            <a:gdLst/>
            <a:ahLst/>
            <a:cxnLst/>
            <a:rect l="l" t="t" r="r" b="b"/>
            <a:pathLst>
              <a:path w="21589" h="6350">
                <a:moveTo>
                  <a:pt x="4051" y="0"/>
                </a:moveTo>
                <a:lnTo>
                  <a:pt x="0" y="4013"/>
                </a:lnTo>
                <a:lnTo>
                  <a:pt x="12661" y="5753"/>
                </a:lnTo>
                <a:lnTo>
                  <a:pt x="15189" y="5575"/>
                </a:lnTo>
                <a:lnTo>
                  <a:pt x="21336" y="5575"/>
                </a:lnTo>
                <a:lnTo>
                  <a:pt x="20753" y="2260"/>
                </a:lnTo>
                <a:lnTo>
                  <a:pt x="8140" y="2260"/>
                </a:lnTo>
                <a:lnTo>
                  <a:pt x="5994" y="1803"/>
                </a:lnTo>
                <a:lnTo>
                  <a:pt x="4051" y="0"/>
                </a:lnTo>
                <a:close/>
              </a:path>
              <a:path w="21589" h="6350">
                <a:moveTo>
                  <a:pt x="16916" y="1638"/>
                </a:moveTo>
                <a:lnTo>
                  <a:pt x="11671" y="2260"/>
                </a:lnTo>
                <a:lnTo>
                  <a:pt x="20753" y="2260"/>
                </a:lnTo>
                <a:lnTo>
                  <a:pt x="20688" y="1892"/>
                </a:lnTo>
                <a:lnTo>
                  <a:pt x="19875" y="1727"/>
                </a:lnTo>
                <a:lnTo>
                  <a:pt x="16916" y="1638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719195" y="3238228"/>
            <a:ext cx="3810" cy="3175"/>
          </a:xfrm>
          <a:custGeom>
            <a:avLst/>
            <a:gdLst/>
            <a:ahLst/>
            <a:cxnLst/>
            <a:rect l="l" t="t" r="r" b="b"/>
            <a:pathLst>
              <a:path w="3810" h="3175">
                <a:moveTo>
                  <a:pt x="2514" y="0"/>
                </a:moveTo>
                <a:lnTo>
                  <a:pt x="1104" y="0"/>
                </a:lnTo>
                <a:lnTo>
                  <a:pt x="0" y="152"/>
                </a:lnTo>
                <a:lnTo>
                  <a:pt x="3632" y="2565"/>
                </a:lnTo>
                <a:lnTo>
                  <a:pt x="3441" y="863"/>
                </a:lnTo>
                <a:lnTo>
                  <a:pt x="2514" y="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255788" y="3669472"/>
            <a:ext cx="6350" cy="6985"/>
          </a:xfrm>
          <a:custGeom>
            <a:avLst/>
            <a:gdLst/>
            <a:ahLst/>
            <a:cxnLst/>
            <a:rect l="l" t="t" r="r" b="b"/>
            <a:pathLst>
              <a:path w="6350" h="6985">
                <a:moveTo>
                  <a:pt x="5156" y="0"/>
                </a:moveTo>
                <a:lnTo>
                  <a:pt x="3505" y="1511"/>
                </a:lnTo>
                <a:lnTo>
                  <a:pt x="0" y="3454"/>
                </a:lnTo>
                <a:lnTo>
                  <a:pt x="1981" y="6680"/>
                </a:lnTo>
                <a:lnTo>
                  <a:pt x="2387" y="4089"/>
                </a:lnTo>
                <a:lnTo>
                  <a:pt x="6057" y="3124"/>
                </a:lnTo>
                <a:lnTo>
                  <a:pt x="5156" y="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265807" y="3663109"/>
            <a:ext cx="17780" cy="10795"/>
          </a:xfrm>
          <a:custGeom>
            <a:avLst/>
            <a:gdLst/>
            <a:ahLst/>
            <a:cxnLst/>
            <a:rect l="l" t="t" r="r" b="b"/>
            <a:pathLst>
              <a:path w="17780" h="10795">
                <a:moveTo>
                  <a:pt x="17602" y="0"/>
                </a:moveTo>
                <a:lnTo>
                  <a:pt x="10934" y="0"/>
                </a:lnTo>
                <a:lnTo>
                  <a:pt x="2044" y="381"/>
                </a:lnTo>
                <a:lnTo>
                  <a:pt x="0" y="8940"/>
                </a:lnTo>
                <a:lnTo>
                  <a:pt x="11214" y="10363"/>
                </a:lnTo>
                <a:lnTo>
                  <a:pt x="13563" y="8826"/>
                </a:lnTo>
                <a:lnTo>
                  <a:pt x="17602" y="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07293" y="3679316"/>
            <a:ext cx="15240" cy="12065"/>
          </a:xfrm>
          <a:custGeom>
            <a:avLst/>
            <a:gdLst/>
            <a:ahLst/>
            <a:cxnLst/>
            <a:rect l="l" t="t" r="r" b="b"/>
            <a:pathLst>
              <a:path w="15240" h="12064">
                <a:moveTo>
                  <a:pt x="14234" y="9207"/>
                </a:moveTo>
                <a:lnTo>
                  <a:pt x="8623" y="9207"/>
                </a:lnTo>
                <a:lnTo>
                  <a:pt x="11709" y="11887"/>
                </a:lnTo>
                <a:lnTo>
                  <a:pt x="15214" y="11950"/>
                </a:lnTo>
                <a:lnTo>
                  <a:pt x="14234" y="9207"/>
                </a:lnTo>
                <a:close/>
              </a:path>
              <a:path w="15240" h="12064">
                <a:moveTo>
                  <a:pt x="7581" y="0"/>
                </a:moveTo>
                <a:lnTo>
                  <a:pt x="6984" y="0"/>
                </a:lnTo>
                <a:lnTo>
                  <a:pt x="5270" y="101"/>
                </a:lnTo>
                <a:lnTo>
                  <a:pt x="0" y="2781"/>
                </a:lnTo>
                <a:lnTo>
                  <a:pt x="457" y="4711"/>
                </a:lnTo>
                <a:lnTo>
                  <a:pt x="1765" y="9347"/>
                </a:lnTo>
                <a:lnTo>
                  <a:pt x="8623" y="9207"/>
                </a:lnTo>
                <a:lnTo>
                  <a:pt x="14234" y="9207"/>
                </a:lnTo>
                <a:lnTo>
                  <a:pt x="14147" y="8966"/>
                </a:lnTo>
                <a:lnTo>
                  <a:pt x="10325" y="2997"/>
                </a:lnTo>
                <a:lnTo>
                  <a:pt x="7581" y="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332438" y="3692771"/>
            <a:ext cx="14604" cy="4445"/>
          </a:xfrm>
          <a:custGeom>
            <a:avLst/>
            <a:gdLst/>
            <a:ahLst/>
            <a:cxnLst/>
            <a:rect l="l" t="t" r="r" b="b"/>
            <a:pathLst>
              <a:path w="14605" h="4445">
                <a:moveTo>
                  <a:pt x="13915" y="3149"/>
                </a:moveTo>
                <a:lnTo>
                  <a:pt x="4838" y="3149"/>
                </a:lnTo>
                <a:lnTo>
                  <a:pt x="7581" y="3682"/>
                </a:lnTo>
                <a:lnTo>
                  <a:pt x="10502" y="4394"/>
                </a:lnTo>
                <a:lnTo>
                  <a:pt x="12903" y="4406"/>
                </a:lnTo>
                <a:lnTo>
                  <a:pt x="13915" y="3149"/>
                </a:lnTo>
                <a:close/>
              </a:path>
              <a:path w="14605" h="4445">
                <a:moveTo>
                  <a:pt x="5080" y="0"/>
                </a:moveTo>
                <a:lnTo>
                  <a:pt x="1612" y="0"/>
                </a:lnTo>
                <a:lnTo>
                  <a:pt x="0" y="685"/>
                </a:lnTo>
                <a:lnTo>
                  <a:pt x="127" y="3251"/>
                </a:lnTo>
                <a:lnTo>
                  <a:pt x="4838" y="3149"/>
                </a:lnTo>
                <a:lnTo>
                  <a:pt x="13915" y="3149"/>
                </a:lnTo>
                <a:lnTo>
                  <a:pt x="14058" y="2971"/>
                </a:lnTo>
                <a:lnTo>
                  <a:pt x="13318" y="965"/>
                </a:lnTo>
                <a:lnTo>
                  <a:pt x="10909" y="965"/>
                </a:lnTo>
                <a:lnTo>
                  <a:pt x="5080" y="0"/>
                </a:lnTo>
                <a:close/>
              </a:path>
              <a:path w="14605" h="4445">
                <a:moveTo>
                  <a:pt x="13271" y="838"/>
                </a:moveTo>
                <a:lnTo>
                  <a:pt x="10909" y="965"/>
                </a:lnTo>
                <a:lnTo>
                  <a:pt x="13318" y="965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338125" y="3700941"/>
            <a:ext cx="8255" cy="5715"/>
          </a:xfrm>
          <a:custGeom>
            <a:avLst/>
            <a:gdLst/>
            <a:ahLst/>
            <a:cxnLst/>
            <a:rect l="l" t="t" r="r" b="b"/>
            <a:pathLst>
              <a:path w="8255" h="5714">
                <a:moveTo>
                  <a:pt x="4635" y="0"/>
                </a:moveTo>
                <a:lnTo>
                  <a:pt x="1485" y="0"/>
                </a:lnTo>
                <a:lnTo>
                  <a:pt x="469" y="88"/>
                </a:lnTo>
                <a:lnTo>
                  <a:pt x="0" y="330"/>
                </a:lnTo>
                <a:lnTo>
                  <a:pt x="1219" y="1981"/>
                </a:lnTo>
                <a:lnTo>
                  <a:pt x="2565" y="3530"/>
                </a:lnTo>
                <a:lnTo>
                  <a:pt x="3987" y="5105"/>
                </a:lnTo>
                <a:lnTo>
                  <a:pt x="7874" y="3937"/>
                </a:lnTo>
                <a:lnTo>
                  <a:pt x="4635" y="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47255" y="3698161"/>
            <a:ext cx="20320" cy="12700"/>
          </a:xfrm>
          <a:custGeom>
            <a:avLst/>
            <a:gdLst/>
            <a:ahLst/>
            <a:cxnLst/>
            <a:rect l="l" t="t" r="r" b="b"/>
            <a:pathLst>
              <a:path w="20319" h="12700">
                <a:moveTo>
                  <a:pt x="3263" y="0"/>
                </a:moveTo>
                <a:lnTo>
                  <a:pt x="1295" y="0"/>
                </a:lnTo>
                <a:lnTo>
                  <a:pt x="914" y="266"/>
                </a:lnTo>
                <a:lnTo>
                  <a:pt x="736" y="965"/>
                </a:lnTo>
                <a:lnTo>
                  <a:pt x="0" y="3390"/>
                </a:lnTo>
                <a:lnTo>
                  <a:pt x="889" y="4762"/>
                </a:lnTo>
                <a:lnTo>
                  <a:pt x="3594" y="6172"/>
                </a:lnTo>
                <a:lnTo>
                  <a:pt x="7277" y="8255"/>
                </a:lnTo>
                <a:lnTo>
                  <a:pt x="5626" y="9829"/>
                </a:lnTo>
                <a:lnTo>
                  <a:pt x="8369" y="12420"/>
                </a:lnTo>
                <a:lnTo>
                  <a:pt x="10769" y="11404"/>
                </a:lnTo>
                <a:lnTo>
                  <a:pt x="20005" y="11404"/>
                </a:lnTo>
                <a:lnTo>
                  <a:pt x="17018" y="6400"/>
                </a:lnTo>
                <a:lnTo>
                  <a:pt x="15285" y="3390"/>
                </a:lnTo>
                <a:lnTo>
                  <a:pt x="10769" y="3390"/>
                </a:lnTo>
                <a:lnTo>
                  <a:pt x="5791" y="2463"/>
                </a:lnTo>
                <a:lnTo>
                  <a:pt x="3263" y="0"/>
                </a:lnTo>
                <a:close/>
              </a:path>
              <a:path w="20319" h="12700">
                <a:moveTo>
                  <a:pt x="20005" y="11404"/>
                </a:moveTo>
                <a:lnTo>
                  <a:pt x="10769" y="11404"/>
                </a:lnTo>
                <a:lnTo>
                  <a:pt x="20066" y="11506"/>
                </a:lnTo>
                <a:close/>
              </a:path>
              <a:path w="20319" h="12700">
                <a:moveTo>
                  <a:pt x="14363" y="1790"/>
                </a:moveTo>
                <a:lnTo>
                  <a:pt x="10769" y="3390"/>
                </a:lnTo>
                <a:lnTo>
                  <a:pt x="15285" y="3390"/>
                </a:lnTo>
                <a:lnTo>
                  <a:pt x="14363" y="179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63752" y="3720553"/>
            <a:ext cx="36195" cy="36830"/>
          </a:xfrm>
          <a:custGeom>
            <a:avLst/>
            <a:gdLst/>
            <a:ahLst/>
            <a:cxnLst/>
            <a:rect l="l" t="t" r="r" b="b"/>
            <a:pathLst>
              <a:path w="36194" h="36829">
                <a:moveTo>
                  <a:pt x="10159" y="0"/>
                </a:moveTo>
                <a:lnTo>
                  <a:pt x="6934" y="0"/>
                </a:lnTo>
                <a:lnTo>
                  <a:pt x="6210" y="469"/>
                </a:lnTo>
                <a:lnTo>
                  <a:pt x="5676" y="3581"/>
                </a:lnTo>
                <a:lnTo>
                  <a:pt x="7429" y="4724"/>
                </a:lnTo>
                <a:lnTo>
                  <a:pt x="7835" y="8623"/>
                </a:lnTo>
                <a:lnTo>
                  <a:pt x="4102" y="10350"/>
                </a:lnTo>
                <a:lnTo>
                  <a:pt x="0" y="15278"/>
                </a:lnTo>
                <a:lnTo>
                  <a:pt x="5765" y="21132"/>
                </a:lnTo>
                <a:lnTo>
                  <a:pt x="6222" y="25476"/>
                </a:lnTo>
                <a:lnTo>
                  <a:pt x="6832" y="30289"/>
                </a:lnTo>
                <a:lnTo>
                  <a:pt x="4190" y="32791"/>
                </a:lnTo>
                <a:lnTo>
                  <a:pt x="10490" y="36195"/>
                </a:lnTo>
                <a:lnTo>
                  <a:pt x="11099" y="36334"/>
                </a:lnTo>
                <a:lnTo>
                  <a:pt x="14300" y="36334"/>
                </a:lnTo>
                <a:lnTo>
                  <a:pt x="16852" y="32270"/>
                </a:lnTo>
                <a:lnTo>
                  <a:pt x="21666" y="26987"/>
                </a:lnTo>
                <a:lnTo>
                  <a:pt x="27495" y="26987"/>
                </a:lnTo>
                <a:lnTo>
                  <a:pt x="31407" y="23749"/>
                </a:lnTo>
                <a:lnTo>
                  <a:pt x="35813" y="20154"/>
                </a:lnTo>
                <a:lnTo>
                  <a:pt x="29375" y="17576"/>
                </a:lnTo>
                <a:lnTo>
                  <a:pt x="27038" y="13703"/>
                </a:lnTo>
                <a:lnTo>
                  <a:pt x="25704" y="11544"/>
                </a:lnTo>
                <a:lnTo>
                  <a:pt x="27038" y="9944"/>
                </a:lnTo>
                <a:lnTo>
                  <a:pt x="24422" y="8089"/>
                </a:lnTo>
                <a:lnTo>
                  <a:pt x="21513" y="5969"/>
                </a:lnTo>
                <a:lnTo>
                  <a:pt x="18668" y="4940"/>
                </a:lnTo>
                <a:lnTo>
                  <a:pt x="15493" y="3340"/>
                </a:lnTo>
                <a:lnTo>
                  <a:pt x="13703" y="2413"/>
                </a:lnTo>
                <a:lnTo>
                  <a:pt x="10159" y="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85916" y="6018857"/>
            <a:ext cx="22225" cy="6350"/>
          </a:xfrm>
          <a:custGeom>
            <a:avLst/>
            <a:gdLst/>
            <a:ahLst/>
            <a:cxnLst/>
            <a:rect l="l" t="t" r="r" b="b"/>
            <a:pathLst>
              <a:path w="22225" h="6350">
                <a:moveTo>
                  <a:pt x="21245" y="3568"/>
                </a:moveTo>
                <a:lnTo>
                  <a:pt x="18033" y="3568"/>
                </a:lnTo>
                <a:lnTo>
                  <a:pt x="21640" y="6121"/>
                </a:lnTo>
                <a:lnTo>
                  <a:pt x="21245" y="3568"/>
                </a:lnTo>
                <a:close/>
              </a:path>
              <a:path w="22225" h="6350">
                <a:moveTo>
                  <a:pt x="13258" y="0"/>
                </a:moveTo>
                <a:lnTo>
                  <a:pt x="6019" y="0"/>
                </a:lnTo>
                <a:lnTo>
                  <a:pt x="177" y="152"/>
                </a:lnTo>
                <a:lnTo>
                  <a:pt x="0" y="4622"/>
                </a:lnTo>
                <a:lnTo>
                  <a:pt x="18033" y="3568"/>
                </a:lnTo>
                <a:lnTo>
                  <a:pt x="21245" y="3568"/>
                </a:lnTo>
                <a:lnTo>
                  <a:pt x="20840" y="952"/>
                </a:lnTo>
                <a:lnTo>
                  <a:pt x="13258" y="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216020" y="6023530"/>
            <a:ext cx="10160" cy="2540"/>
          </a:xfrm>
          <a:custGeom>
            <a:avLst/>
            <a:gdLst/>
            <a:ahLst/>
            <a:cxnLst/>
            <a:rect l="l" t="t" r="r" b="b"/>
            <a:pathLst>
              <a:path w="10160" h="2539">
                <a:moveTo>
                  <a:pt x="9607" y="0"/>
                </a:moveTo>
                <a:lnTo>
                  <a:pt x="6686" y="152"/>
                </a:lnTo>
                <a:lnTo>
                  <a:pt x="3650" y="533"/>
                </a:lnTo>
                <a:lnTo>
                  <a:pt x="0" y="533"/>
                </a:lnTo>
                <a:lnTo>
                  <a:pt x="2533" y="1968"/>
                </a:lnTo>
                <a:lnTo>
                  <a:pt x="7633" y="533"/>
                </a:lnTo>
                <a:lnTo>
                  <a:pt x="3650" y="533"/>
                </a:lnTo>
                <a:lnTo>
                  <a:pt x="7727" y="508"/>
                </a:lnTo>
                <a:lnTo>
                  <a:pt x="9607" y="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449408" y="5502008"/>
            <a:ext cx="57035" cy="1257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421900" y="5672988"/>
            <a:ext cx="75323" cy="1362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449129" y="5802566"/>
            <a:ext cx="246837" cy="931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926086" y="4330293"/>
            <a:ext cx="474243" cy="4902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521290" y="4254627"/>
            <a:ext cx="37882" cy="469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360238" y="3904107"/>
            <a:ext cx="419100" cy="37211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7852918" y="4260469"/>
            <a:ext cx="21158" cy="2921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577745" y="4197730"/>
            <a:ext cx="7353" cy="888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8168588" y="4101210"/>
            <a:ext cx="277088" cy="1778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8453170" y="4003421"/>
            <a:ext cx="156273" cy="14351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8486305" y="3942460"/>
            <a:ext cx="99783" cy="1016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8366773" y="3960240"/>
            <a:ext cx="74167" cy="10287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8431136" y="3767201"/>
            <a:ext cx="122427" cy="19812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8483422" y="4311421"/>
            <a:ext cx="8343" cy="575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7729918" y="3759543"/>
            <a:ext cx="412457" cy="56196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7620317" y="3482682"/>
            <a:ext cx="435952" cy="27686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6866381" y="2960674"/>
            <a:ext cx="71005" cy="6911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6714438" y="3088551"/>
            <a:ext cx="52857" cy="4566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113339" y="2072360"/>
            <a:ext cx="108153" cy="1427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995242" y="2082304"/>
            <a:ext cx="53428" cy="678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2643632" y="2070392"/>
            <a:ext cx="1151179" cy="23009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2672283" y="2250808"/>
            <a:ext cx="250609" cy="13595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890543" y="2241727"/>
            <a:ext cx="173824" cy="15380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015500" y="2258218"/>
            <a:ext cx="779691" cy="2921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761346" y="2451849"/>
            <a:ext cx="9664" cy="403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4002735" y="2457335"/>
            <a:ext cx="58470" cy="3284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541738" y="2525153"/>
            <a:ext cx="21158" cy="894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127679" y="2442057"/>
            <a:ext cx="273050" cy="11967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3610127" y="2584348"/>
            <a:ext cx="14543" cy="922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3673347" y="2477350"/>
            <a:ext cx="48679" cy="11390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4125277" y="2570822"/>
            <a:ext cx="131927" cy="34264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5634304" y="2147544"/>
            <a:ext cx="41325" cy="14249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5844578" y="2241727"/>
            <a:ext cx="11531" cy="403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5650141" y="2340965"/>
            <a:ext cx="229146" cy="14213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5555831" y="2501392"/>
            <a:ext cx="42329" cy="2133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5381403" y="2539123"/>
            <a:ext cx="1180089" cy="653859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0" y="12"/>
            <a:ext cx="108585" cy="7560309"/>
          </a:xfrm>
          <a:custGeom>
            <a:avLst/>
            <a:gdLst/>
            <a:ahLst/>
            <a:cxnLst/>
            <a:rect l="l" t="t" r="r" b="b"/>
            <a:pathLst>
              <a:path w="108585" h="7560309">
                <a:moveTo>
                  <a:pt x="0" y="7559992"/>
                </a:moveTo>
                <a:lnTo>
                  <a:pt x="108000" y="7559992"/>
                </a:lnTo>
                <a:lnTo>
                  <a:pt x="108000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F59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590"/>
              </a:lnSpc>
              <a:tabLst>
                <a:tab pos="1762125" algn="l"/>
              </a:tabLst>
            </a:pPr>
            <a:r>
              <a:rPr dirty="0"/>
              <a:t>Les	documents</a:t>
            </a:r>
          </a:p>
        </p:txBody>
      </p:sp>
      <p:sp>
        <p:nvSpPr>
          <p:cNvPr id="60" name="object 60"/>
          <p:cNvSpPr/>
          <p:nvPr/>
        </p:nvSpPr>
        <p:spPr>
          <a:xfrm>
            <a:off x="142201" y="12"/>
            <a:ext cx="324485" cy="7560309"/>
          </a:xfrm>
          <a:custGeom>
            <a:avLst/>
            <a:gdLst/>
            <a:ahLst/>
            <a:cxnLst/>
            <a:rect l="l" t="t" r="r" b="b"/>
            <a:pathLst>
              <a:path w="324484" h="7560309">
                <a:moveTo>
                  <a:pt x="0" y="7559992"/>
                </a:moveTo>
                <a:lnTo>
                  <a:pt x="323989" y="7559992"/>
                </a:lnTo>
                <a:lnTo>
                  <a:pt x="323989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F59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522008" y="12"/>
            <a:ext cx="0" cy="7560309"/>
          </a:xfrm>
          <a:custGeom>
            <a:avLst/>
            <a:gdLst/>
            <a:ahLst/>
            <a:cxnLst/>
            <a:rect l="l" t="t" r="r" b="b"/>
            <a:pathLst>
              <a:path w="0" h="7560309">
                <a:moveTo>
                  <a:pt x="0" y="0"/>
                </a:moveTo>
                <a:lnTo>
                  <a:pt x="0" y="7559992"/>
                </a:lnTo>
              </a:path>
            </a:pathLst>
          </a:custGeom>
          <a:ln w="37261">
            <a:solidFill>
              <a:srgbClr val="F59A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9298330" y="233984"/>
            <a:ext cx="14211" cy="14273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9327045" y="212140"/>
            <a:ext cx="9115" cy="71653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9350679" y="210527"/>
            <a:ext cx="10223" cy="4531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9361703" y="231368"/>
            <a:ext cx="17246" cy="31584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9374720" y="248132"/>
            <a:ext cx="12001" cy="29451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9394469" y="257517"/>
            <a:ext cx="7789" cy="50774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9295053" y="481418"/>
            <a:ext cx="33134" cy="28803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9332633" y="467410"/>
            <a:ext cx="28930" cy="11429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9361728" y="462267"/>
            <a:ext cx="8521" cy="2717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9371977" y="415518"/>
            <a:ext cx="24028" cy="45046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9394837" y="388620"/>
            <a:ext cx="9525" cy="28460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9400260" y="311556"/>
            <a:ext cx="12065" cy="5080"/>
          </a:xfrm>
          <a:custGeom>
            <a:avLst/>
            <a:gdLst/>
            <a:ahLst/>
            <a:cxnLst/>
            <a:rect l="l" t="t" r="r" b="b"/>
            <a:pathLst>
              <a:path w="12065" h="5079">
                <a:moveTo>
                  <a:pt x="10909" y="0"/>
                </a:moveTo>
                <a:lnTo>
                  <a:pt x="9029" y="0"/>
                </a:lnTo>
                <a:lnTo>
                  <a:pt x="6451" y="1524"/>
                </a:lnTo>
                <a:lnTo>
                  <a:pt x="4229" y="2463"/>
                </a:lnTo>
                <a:lnTo>
                  <a:pt x="1143" y="2730"/>
                </a:lnTo>
                <a:lnTo>
                  <a:pt x="0" y="3200"/>
                </a:lnTo>
                <a:lnTo>
                  <a:pt x="673" y="4483"/>
                </a:lnTo>
                <a:lnTo>
                  <a:pt x="2641" y="4584"/>
                </a:lnTo>
                <a:lnTo>
                  <a:pt x="5765" y="4305"/>
                </a:lnTo>
                <a:lnTo>
                  <a:pt x="8610" y="3162"/>
                </a:lnTo>
                <a:lnTo>
                  <a:pt x="11938" y="1206"/>
                </a:lnTo>
                <a:lnTo>
                  <a:pt x="11950" y="558"/>
                </a:lnTo>
                <a:lnTo>
                  <a:pt x="10909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9405708" y="325945"/>
            <a:ext cx="14732" cy="5715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9416338" y="323659"/>
            <a:ext cx="9588" cy="8128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9419285" y="331647"/>
            <a:ext cx="6350" cy="3810"/>
          </a:xfrm>
          <a:custGeom>
            <a:avLst/>
            <a:gdLst/>
            <a:ahLst/>
            <a:cxnLst/>
            <a:rect l="l" t="t" r="r" b="b"/>
            <a:pathLst>
              <a:path w="6350" h="3810">
                <a:moveTo>
                  <a:pt x="4254" y="0"/>
                </a:moveTo>
                <a:lnTo>
                  <a:pt x="2501" y="76"/>
                </a:lnTo>
                <a:lnTo>
                  <a:pt x="1028" y="939"/>
                </a:lnTo>
                <a:lnTo>
                  <a:pt x="292" y="1689"/>
                </a:lnTo>
                <a:lnTo>
                  <a:pt x="114" y="2641"/>
                </a:lnTo>
                <a:lnTo>
                  <a:pt x="0" y="3048"/>
                </a:lnTo>
                <a:lnTo>
                  <a:pt x="977" y="3340"/>
                </a:lnTo>
                <a:lnTo>
                  <a:pt x="2793" y="3340"/>
                </a:lnTo>
                <a:lnTo>
                  <a:pt x="3644" y="3136"/>
                </a:lnTo>
                <a:lnTo>
                  <a:pt x="4013" y="1714"/>
                </a:lnTo>
                <a:lnTo>
                  <a:pt x="4432" y="1498"/>
                </a:lnTo>
                <a:lnTo>
                  <a:pt x="5943" y="596"/>
                </a:lnTo>
                <a:lnTo>
                  <a:pt x="4914" y="139"/>
                </a:lnTo>
                <a:lnTo>
                  <a:pt x="4254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9410433" y="346278"/>
            <a:ext cx="4673" cy="4864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9401809" y="363575"/>
            <a:ext cx="4445" cy="2540"/>
          </a:xfrm>
          <a:custGeom>
            <a:avLst/>
            <a:gdLst/>
            <a:ahLst/>
            <a:cxnLst/>
            <a:rect l="l" t="t" r="r" b="b"/>
            <a:pathLst>
              <a:path w="4445" h="2539">
                <a:moveTo>
                  <a:pt x="3149" y="0"/>
                </a:moveTo>
                <a:lnTo>
                  <a:pt x="1320" y="0"/>
                </a:lnTo>
                <a:lnTo>
                  <a:pt x="495" y="190"/>
                </a:lnTo>
                <a:lnTo>
                  <a:pt x="179" y="1473"/>
                </a:lnTo>
                <a:lnTo>
                  <a:pt x="0" y="2108"/>
                </a:lnTo>
                <a:lnTo>
                  <a:pt x="546" y="2336"/>
                </a:lnTo>
                <a:lnTo>
                  <a:pt x="1244" y="2438"/>
                </a:lnTo>
                <a:lnTo>
                  <a:pt x="1816" y="1473"/>
                </a:lnTo>
                <a:lnTo>
                  <a:pt x="2870" y="965"/>
                </a:lnTo>
                <a:lnTo>
                  <a:pt x="4013" y="787"/>
                </a:lnTo>
                <a:lnTo>
                  <a:pt x="4152" y="279"/>
                </a:lnTo>
                <a:lnTo>
                  <a:pt x="3149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9402559" y="364324"/>
            <a:ext cx="7620" cy="3810"/>
          </a:xfrm>
          <a:custGeom>
            <a:avLst/>
            <a:gdLst/>
            <a:ahLst/>
            <a:cxnLst/>
            <a:rect l="l" t="t" r="r" b="b"/>
            <a:pathLst>
              <a:path w="7620" h="3810">
                <a:moveTo>
                  <a:pt x="5308" y="0"/>
                </a:moveTo>
                <a:lnTo>
                  <a:pt x="0" y="2946"/>
                </a:lnTo>
                <a:lnTo>
                  <a:pt x="1041" y="3302"/>
                </a:lnTo>
                <a:lnTo>
                  <a:pt x="2844" y="3302"/>
                </a:lnTo>
                <a:lnTo>
                  <a:pt x="3619" y="3086"/>
                </a:lnTo>
                <a:lnTo>
                  <a:pt x="3784" y="2641"/>
                </a:lnTo>
                <a:lnTo>
                  <a:pt x="4254" y="1790"/>
                </a:lnTo>
                <a:lnTo>
                  <a:pt x="4457" y="1625"/>
                </a:lnTo>
                <a:lnTo>
                  <a:pt x="5981" y="1498"/>
                </a:lnTo>
                <a:lnTo>
                  <a:pt x="7035" y="685"/>
                </a:lnTo>
                <a:lnTo>
                  <a:pt x="6223" y="165"/>
                </a:lnTo>
                <a:lnTo>
                  <a:pt x="5308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9400349" y="372833"/>
            <a:ext cx="5613" cy="5181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9400285" y="377964"/>
            <a:ext cx="4254" cy="3568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9399308" y="380441"/>
            <a:ext cx="5715" cy="4648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9296156" y="498030"/>
            <a:ext cx="97461" cy="68122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9247619" y="589800"/>
            <a:ext cx="47650" cy="21285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9293059" y="600113"/>
            <a:ext cx="5842" cy="4229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9301441" y="595591"/>
            <a:ext cx="7188" cy="8445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9312185" y="598766"/>
            <a:ext cx="35813" cy="9690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9349105" y="601281"/>
            <a:ext cx="4559" cy="4318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9352813" y="595350"/>
            <a:ext cx="4191" cy="2578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9356991" y="593026"/>
            <a:ext cx="4445" cy="2540"/>
          </a:xfrm>
          <a:custGeom>
            <a:avLst/>
            <a:gdLst/>
            <a:ahLst/>
            <a:cxnLst/>
            <a:rect l="l" t="t" r="r" b="b"/>
            <a:pathLst>
              <a:path w="4445" h="2540">
                <a:moveTo>
                  <a:pt x="990" y="0"/>
                </a:moveTo>
                <a:lnTo>
                  <a:pt x="669" y="165"/>
                </a:lnTo>
                <a:lnTo>
                  <a:pt x="482" y="330"/>
                </a:lnTo>
                <a:lnTo>
                  <a:pt x="0" y="2197"/>
                </a:lnTo>
                <a:lnTo>
                  <a:pt x="927" y="2514"/>
                </a:lnTo>
                <a:lnTo>
                  <a:pt x="2768" y="2514"/>
                </a:lnTo>
                <a:lnTo>
                  <a:pt x="3657" y="2260"/>
                </a:lnTo>
                <a:lnTo>
                  <a:pt x="3797" y="1663"/>
                </a:lnTo>
                <a:lnTo>
                  <a:pt x="4000" y="927"/>
                </a:lnTo>
                <a:lnTo>
                  <a:pt x="4050" y="393"/>
                </a:lnTo>
                <a:lnTo>
                  <a:pt x="1625" y="393"/>
                </a:lnTo>
                <a:lnTo>
                  <a:pt x="1186" y="139"/>
                </a:lnTo>
                <a:lnTo>
                  <a:pt x="990" y="0"/>
                </a:lnTo>
              </a:path>
              <a:path w="4445" h="2540">
                <a:moveTo>
                  <a:pt x="1625" y="393"/>
                </a:moveTo>
                <a:lnTo>
                  <a:pt x="4050" y="393"/>
                </a:lnTo>
              </a:path>
              <a:path w="4445" h="2540">
                <a:moveTo>
                  <a:pt x="4050" y="393"/>
                </a:moveTo>
                <a:lnTo>
                  <a:pt x="1625" y="393"/>
                </a:lnTo>
              </a:path>
              <a:path w="4445" h="2540">
                <a:moveTo>
                  <a:pt x="3860" y="165"/>
                </a:moveTo>
                <a:lnTo>
                  <a:pt x="3467" y="380"/>
                </a:lnTo>
                <a:lnTo>
                  <a:pt x="1625" y="393"/>
                </a:lnTo>
                <a:lnTo>
                  <a:pt x="4050" y="393"/>
                </a:lnTo>
                <a:lnTo>
                  <a:pt x="4064" y="253"/>
                </a:lnTo>
                <a:lnTo>
                  <a:pt x="3860" y="165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9357576" y="590181"/>
            <a:ext cx="7861" cy="3238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9363188" y="581063"/>
            <a:ext cx="11760" cy="8750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9381146" y="576757"/>
            <a:ext cx="11620" cy="2666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9139084" y="421766"/>
            <a:ext cx="28663" cy="31356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9082747" y="362280"/>
            <a:ext cx="61353" cy="61214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9060722" y="258241"/>
            <a:ext cx="24743" cy="97688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9063228" y="257327"/>
            <a:ext cx="23253" cy="55930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9081643" y="266446"/>
            <a:ext cx="23431" cy="61760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9105760" y="297929"/>
            <a:ext cx="16040" cy="55587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9128962" y="295173"/>
            <a:ext cx="11023" cy="52819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9138932" y="334733"/>
            <a:ext cx="14554" cy="33108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9160078" y="360794"/>
            <a:ext cx="6858" cy="23101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9179712" y="376148"/>
            <a:ext cx="5080" cy="13970"/>
          </a:xfrm>
          <a:custGeom>
            <a:avLst/>
            <a:gdLst/>
            <a:ahLst/>
            <a:cxnLst/>
            <a:rect l="l" t="t" r="r" b="b"/>
            <a:pathLst>
              <a:path w="5079" h="13970">
                <a:moveTo>
                  <a:pt x="3555" y="0"/>
                </a:moveTo>
                <a:lnTo>
                  <a:pt x="1727" y="0"/>
                </a:lnTo>
                <a:lnTo>
                  <a:pt x="852" y="342"/>
                </a:lnTo>
                <a:lnTo>
                  <a:pt x="812" y="1092"/>
                </a:lnTo>
                <a:lnTo>
                  <a:pt x="1003" y="5016"/>
                </a:lnTo>
                <a:lnTo>
                  <a:pt x="0" y="8877"/>
                </a:lnTo>
                <a:lnTo>
                  <a:pt x="215" y="13512"/>
                </a:lnTo>
                <a:lnTo>
                  <a:pt x="1117" y="13868"/>
                </a:lnTo>
                <a:lnTo>
                  <a:pt x="2959" y="13868"/>
                </a:lnTo>
                <a:lnTo>
                  <a:pt x="3886" y="13487"/>
                </a:lnTo>
                <a:lnTo>
                  <a:pt x="3670" y="8851"/>
                </a:lnTo>
                <a:lnTo>
                  <a:pt x="4673" y="4965"/>
                </a:lnTo>
                <a:lnTo>
                  <a:pt x="4470" y="342"/>
                </a:lnTo>
                <a:lnTo>
                  <a:pt x="3555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9184449" y="381304"/>
            <a:ext cx="10833" cy="21843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9188729" y="405993"/>
            <a:ext cx="5270" cy="8915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9193986" y="417728"/>
            <a:ext cx="4597" cy="4470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9204820" y="423202"/>
            <a:ext cx="8661" cy="21577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9212198" y="439343"/>
            <a:ext cx="9664" cy="7505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9211589" y="382485"/>
            <a:ext cx="85407" cy="75018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9135745" y="460997"/>
            <a:ext cx="31559" cy="31394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9140987" y="492175"/>
            <a:ext cx="22468" cy="39992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9162122" y="509930"/>
            <a:ext cx="30289" cy="25971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9169616" y="540372"/>
            <a:ext cx="18834" cy="36283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9136043" y="577126"/>
            <a:ext cx="35426" cy="25958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9139594" y="586498"/>
            <a:ext cx="19683" cy="14986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9157957" y="589876"/>
            <a:ext cx="24599" cy="21526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9161018" y="590232"/>
            <a:ext cx="28816" cy="23685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9172854" y="614984"/>
            <a:ext cx="32016" cy="24841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9200845" y="624890"/>
            <a:ext cx="14935" cy="16014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9215831" y="615937"/>
            <a:ext cx="13957" cy="10998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9191015" y="609193"/>
            <a:ext cx="15811" cy="6489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9211957" y="556450"/>
            <a:ext cx="12547" cy="44475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9187291" y="563791"/>
            <a:ext cx="24488" cy="28879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9226715" y="593610"/>
            <a:ext cx="19418" cy="23190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9302368" y="233095"/>
            <a:ext cx="27038" cy="52197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9328581" y="211518"/>
            <a:ext cx="22301" cy="58851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9359024" y="210108"/>
            <a:ext cx="6365" cy="50444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9372968" y="231559"/>
            <a:ext cx="7810" cy="34683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9384093" y="248513"/>
            <a:ext cx="5257" cy="23367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9386379" y="258140"/>
            <a:ext cx="11531" cy="33667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8867927" y="186056"/>
            <a:ext cx="832529" cy="456087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9791516" y="163324"/>
            <a:ext cx="777240" cy="540829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8870122" y="646584"/>
            <a:ext cx="1676400" cy="625475"/>
          </a:xfrm>
          <a:custGeom>
            <a:avLst/>
            <a:gdLst/>
            <a:ahLst/>
            <a:cxnLst/>
            <a:rect l="l" t="t" r="r" b="b"/>
            <a:pathLst>
              <a:path w="1676400" h="625475">
                <a:moveTo>
                  <a:pt x="33147" y="165226"/>
                </a:moveTo>
                <a:lnTo>
                  <a:pt x="1104" y="204787"/>
                </a:lnTo>
                <a:lnTo>
                  <a:pt x="0" y="206159"/>
                </a:lnTo>
                <a:lnTo>
                  <a:pt x="190" y="207898"/>
                </a:lnTo>
                <a:lnTo>
                  <a:pt x="40246" y="589102"/>
                </a:lnTo>
                <a:lnTo>
                  <a:pt x="40436" y="590842"/>
                </a:lnTo>
                <a:lnTo>
                  <a:pt x="41795" y="591946"/>
                </a:lnTo>
                <a:lnTo>
                  <a:pt x="81368" y="623989"/>
                </a:lnTo>
                <a:lnTo>
                  <a:pt x="82727" y="625093"/>
                </a:lnTo>
                <a:lnTo>
                  <a:pt x="84467" y="624916"/>
                </a:lnTo>
                <a:lnTo>
                  <a:pt x="1640001" y="461416"/>
                </a:lnTo>
                <a:lnTo>
                  <a:pt x="1641754" y="461238"/>
                </a:lnTo>
                <a:lnTo>
                  <a:pt x="1642859" y="459866"/>
                </a:lnTo>
                <a:lnTo>
                  <a:pt x="1674888" y="420306"/>
                </a:lnTo>
                <a:lnTo>
                  <a:pt x="1675993" y="418934"/>
                </a:lnTo>
                <a:lnTo>
                  <a:pt x="1675815" y="417194"/>
                </a:lnTo>
                <a:lnTo>
                  <a:pt x="1635747" y="35991"/>
                </a:lnTo>
                <a:lnTo>
                  <a:pt x="1635569" y="34251"/>
                </a:lnTo>
                <a:lnTo>
                  <a:pt x="1634197" y="33146"/>
                </a:lnTo>
                <a:lnTo>
                  <a:pt x="1594637" y="1104"/>
                </a:lnTo>
                <a:lnTo>
                  <a:pt x="1593265" y="0"/>
                </a:lnTo>
                <a:lnTo>
                  <a:pt x="1591525" y="190"/>
                </a:lnTo>
                <a:lnTo>
                  <a:pt x="35991" y="163677"/>
                </a:lnTo>
                <a:lnTo>
                  <a:pt x="34251" y="163868"/>
                </a:lnTo>
                <a:lnTo>
                  <a:pt x="33147" y="165226"/>
                </a:lnTo>
                <a:close/>
              </a:path>
            </a:pathLst>
          </a:custGeom>
          <a:ln w="4229">
            <a:solidFill>
              <a:srgbClr val="CD17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8884773" y="661229"/>
            <a:ext cx="1647189" cy="596265"/>
          </a:xfrm>
          <a:custGeom>
            <a:avLst/>
            <a:gdLst/>
            <a:ahLst/>
            <a:cxnLst/>
            <a:rect l="l" t="t" r="r" b="b"/>
            <a:pathLst>
              <a:path w="1647190" h="596265">
                <a:moveTo>
                  <a:pt x="23975" y="157275"/>
                </a:moveTo>
                <a:lnTo>
                  <a:pt x="15983" y="167145"/>
                </a:lnTo>
                <a:lnTo>
                  <a:pt x="7991" y="177015"/>
                </a:lnTo>
                <a:lnTo>
                  <a:pt x="0" y="186885"/>
                </a:lnTo>
                <a:lnTo>
                  <a:pt x="2382" y="226614"/>
                </a:lnTo>
                <a:lnTo>
                  <a:pt x="5082" y="265953"/>
                </a:lnTo>
                <a:lnTo>
                  <a:pt x="8062" y="304945"/>
                </a:lnTo>
                <a:lnTo>
                  <a:pt x="11288" y="343635"/>
                </a:lnTo>
                <a:lnTo>
                  <a:pt x="14725" y="382064"/>
                </a:lnTo>
                <a:lnTo>
                  <a:pt x="18338" y="420277"/>
                </a:lnTo>
                <a:lnTo>
                  <a:pt x="22091" y="458316"/>
                </a:lnTo>
                <a:lnTo>
                  <a:pt x="25950" y="496226"/>
                </a:lnTo>
                <a:lnTo>
                  <a:pt x="31859" y="552941"/>
                </a:lnTo>
                <a:lnTo>
                  <a:pt x="43713" y="579820"/>
                </a:lnTo>
                <a:lnTo>
                  <a:pt x="53583" y="587812"/>
                </a:lnTo>
                <a:lnTo>
                  <a:pt x="63454" y="595804"/>
                </a:lnTo>
                <a:lnTo>
                  <a:pt x="142090" y="588482"/>
                </a:lnTo>
                <a:lnTo>
                  <a:pt x="220623" y="581077"/>
                </a:lnTo>
                <a:lnTo>
                  <a:pt x="299057" y="573593"/>
                </a:lnTo>
                <a:lnTo>
                  <a:pt x="377399" y="566034"/>
                </a:lnTo>
                <a:lnTo>
                  <a:pt x="455652" y="558406"/>
                </a:lnTo>
                <a:lnTo>
                  <a:pt x="533824" y="550711"/>
                </a:lnTo>
                <a:lnTo>
                  <a:pt x="611920" y="542955"/>
                </a:lnTo>
                <a:lnTo>
                  <a:pt x="689944" y="535142"/>
                </a:lnTo>
                <a:lnTo>
                  <a:pt x="767903" y="527277"/>
                </a:lnTo>
                <a:lnTo>
                  <a:pt x="845803" y="519363"/>
                </a:lnTo>
                <a:lnTo>
                  <a:pt x="923648" y="511405"/>
                </a:lnTo>
                <a:lnTo>
                  <a:pt x="1001444" y="503407"/>
                </a:lnTo>
                <a:lnTo>
                  <a:pt x="1079198" y="495375"/>
                </a:lnTo>
                <a:lnTo>
                  <a:pt x="1156914" y="487311"/>
                </a:lnTo>
                <a:lnTo>
                  <a:pt x="1234597" y="479221"/>
                </a:lnTo>
                <a:lnTo>
                  <a:pt x="1312254" y="471110"/>
                </a:lnTo>
                <a:lnTo>
                  <a:pt x="1389890" y="462980"/>
                </a:lnTo>
                <a:lnTo>
                  <a:pt x="1467511" y="454837"/>
                </a:lnTo>
                <a:lnTo>
                  <a:pt x="1545121" y="446685"/>
                </a:lnTo>
                <a:lnTo>
                  <a:pt x="1622728" y="438529"/>
                </a:lnTo>
                <a:lnTo>
                  <a:pt x="1630720" y="428659"/>
                </a:lnTo>
                <a:lnTo>
                  <a:pt x="1638712" y="418789"/>
                </a:lnTo>
                <a:lnTo>
                  <a:pt x="1646704" y="408919"/>
                </a:lnTo>
                <a:lnTo>
                  <a:pt x="1645554" y="389003"/>
                </a:lnTo>
                <a:lnTo>
                  <a:pt x="1644321" y="369190"/>
                </a:lnTo>
                <a:lnTo>
                  <a:pt x="1641621" y="329851"/>
                </a:lnTo>
                <a:lnTo>
                  <a:pt x="1638641" y="290858"/>
                </a:lnTo>
                <a:lnTo>
                  <a:pt x="1635415" y="252169"/>
                </a:lnTo>
                <a:lnTo>
                  <a:pt x="1631978" y="213740"/>
                </a:lnTo>
                <a:lnTo>
                  <a:pt x="1628365" y="175527"/>
                </a:lnTo>
                <a:lnTo>
                  <a:pt x="1624612" y="137487"/>
                </a:lnTo>
                <a:lnTo>
                  <a:pt x="1620753" y="99578"/>
                </a:lnTo>
                <a:lnTo>
                  <a:pt x="1614844" y="42863"/>
                </a:lnTo>
                <a:lnTo>
                  <a:pt x="1602990" y="15983"/>
                </a:lnTo>
                <a:lnTo>
                  <a:pt x="1593120" y="7991"/>
                </a:lnTo>
                <a:lnTo>
                  <a:pt x="1583250" y="0"/>
                </a:lnTo>
                <a:lnTo>
                  <a:pt x="1504613" y="7321"/>
                </a:lnTo>
                <a:lnTo>
                  <a:pt x="1426080" y="14727"/>
                </a:lnTo>
                <a:lnTo>
                  <a:pt x="1347646" y="22211"/>
                </a:lnTo>
                <a:lnTo>
                  <a:pt x="1269304" y="29769"/>
                </a:lnTo>
                <a:lnTo>
                  <a:pt x="1191051" y="37398"/>
                </a:lnTo>
                <a:lnTo>
                  <a:pt x="1112879" y="45092"/>
                </a:lnTo>
                <a:lnTo>
                  <a:pt x="1034784" y="52848"/>
                </a:lnTo>
                <a:lnTo>
                  <a:pt x="956759" y="60661"/>
                </a:lnTo>
                <a:lnTo>
                  <a:pt x="878800" y="68527"/>
                </a:lnTo>
                <a:lnTo>
                  <a:pt x="800900" y="76441"/>
                </a:lnTo>
                <a:lnTo>
                  <a:pt x="723055" y="84399"/>
                </a:lnTo>
                <a:lnTo>
                  <a:pt x="645259" y="92396"/>
                </a:lnTo>
                <a:lnTo>
                  <a:pt x="567505" y="100429"/>
                </a:lnTo>
                <a:lnTo>
                  <a:pt x="489790" y="108492"/>
                </a:lnTo>
                <a:lnTo>
                  <a:pt x="412106" y="116582"/>
                </a:lnTo>
                <a:lnTo>
                  <a:pt x="334449" y="124694"/>
                </a:lnTo>
                <a:lnTo>
                  <a:pt x="256813" y="132824"/>
                </a:lnTo>
                <a:lnTo>
                  <a:pt x="179192" y="140966"/>
                </a:lnTo>
                <a:lnTo>
                  <a:pt x="101582" y="149118"/>
                </a:lnTo>
                <a:lnTo>
                  <a:pt x="23975" y="157275"/>
                </a:lnTo>
                <a:close/>
              </a:path>
            </a:pathLst>
          </a:custGeom>
          <a:ln w="4229">
            <a:solidFill>
              <a:srgbClr val="CD17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 txBox="1"/>
          <p:nvPr/>
        </p:nvSpPr>
        <p:spPr>
          <a:xfrm rot="21300000">
            <a:off x="9015590" y="825306"/>
            <a:ext cx="1419051" cy="252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985"/>
              </a:lnSpc>
            </a:pPr>
            <a:r>
              <a:rPr dirty="0" sz="1750" spc="15">
                <a:solidFill>
                  <a:srgbClr val="CD1719"/>
                </a:solidFill>
                <a:latin typeface="Helvetica Neue UltraLight"/>
                <a:cs typeface="Helvetica Neue UltraLight"/>
              </a:rPr>
              <a:t>CONFIDENTIEL</a:t>
            </a:r>
            <a:endParaRPr sz="1750">
              <a:latin typeface="Helvetica Neue UltraLight"/>
              <a:cs typeface="Helvetica Neue UltraLight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671300" y="7110653"/>
            <a:ext cx="110489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B9B8B8"/>
                </a:solidFill>
                <a:latin typeface="Helvetica Neue"/>
                <a:cs typeface="Helvetica Neue"/>
              </a:rPr>
              <a:t>8</a:t>
            </a:r>
            <a:endParaRPr sz="1200">
              <a:latin typeface="Helvetica Neue"/>
              <a:cs typeface="Helvetica Neue"/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6541271" y="6516005"/>
            <a:ext cx="233857" cy="248031"/>
          </a:xfrm>
          <a:prstGeom prst="rect">
            <a:avLst/>
          </a:prstGeom>
          <a:blipFill>
            <a:blip r:embed="rId1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1831835" y="1486801"/>
            <a:ext cx="1657350" cy="2311400"/>
          </a:xfrm>
          <a:custGeom>
            <a:avLst/>
            <a:gdLst/>
            <a:ahLst/>
            <a:cxnLst/>
            <a:rect l="l" t="t" r="r" b="b"/>
            <a:pathLst>
              <a:path w="1657350" h="2311400">
                <a:moveTo>
                  <a:pt x="0" y="0"/>
                </a:moveTo>
                <a:lnTo>
                  <a:pt x="1657350" y="0"/>
                </a:lnTo>
                <a:lnTo>
                  <a:pt x="1657350" y="2311400"/>
                </a:lnTo>
                <a:lnTo>
                  <a:pt x="0" y="23114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1839042" y="1494005"/>
            <a:ext cx="1587398" cy="2245400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3574796" y="1491399"/>
            <a:ext cx="1657350" cy="2311400"/>
          </a:xfrm>
          <a:custGeom>
            <a:avLst/>
            <a:gdLst/>
            <a:ahLst/>
            <a:cxnLst/>
            <a:rect l="l" t="t" r="r" b="b"/>
            <a:pathLst>
              <a:path w="1657350" h="2311400">
                <a:moveTo>
                  <a:pt x="0" y="0"/>
                </a:moveTo>
                <a:lnTo>
                  <a:pt x="1657350" y="0"/>
                </a:lnTo>
                <a:lnTo>
                  <a:pt x="1657350" y="2311400"/>
                </a:lnTo>
                <a:lnTo>
                  <a:pt x="0" y="23114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3582000" y="1498604"/>
            <a:ext cx="1587398" cy="2245400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5320791" y="1504797"/>
            <a:ext cx="1638300" cy="2286000"/>
          </a:xfrm>
          <a:custGeom>
            <a:avLst/>
            <a:gdLst/>
            <a:ahLst/>
            <a:cxnLst/>
            <a:rect l="l" t="t" r="r" b="b"/>
            <a:pathLst>
              <a:path w="1638300" h="2286000">
                <a:moveTo>
                  <a:pt x="0" y="0"/>
                </a:moveTo>
                <a:lnTo>
                  <a:pt x="1638300" y="0"/>
                </a:lnTo>
                <a:lnTo>
                  <a:pt x="1638300" y="2286000"/>
                </a:lnTo>
                <a:lnTo>
                  <a:pt x="0" y="22860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5328005" y="1512011"/>
            <a:ext cx="1570355" cy="2220595"/>
          </a:xfrm>
          <a:custGeom>
            <a:avLst/>
            <a:gdLst/>
            <a:ahLst/>
            <a:cxnLst/>
            <a:rect l="l" t="t" r="r" b="b"/>
            <a:pathLst>
              <a:path w="1570354" h="2220595">
                <a:moveTo>
                  <a:pt x="0" y="2220582"/>
                </a:moveTo>
                <a:lnTo>
                  <a:pt x="1569859" y="2220582"/>
                </a:lnTo>
                <a:lnTo>
                  <a:pt x="1569859" y="0"/>
                </a:lnTo>
                <a:lnTo>
                  <a:pt x="0" y="0"/>
                </a:lnTo>
                <a:lnTo>
                  <a:pt x="0" y="22205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5328005" y="1512011"/>
            <a:ext cx="1569845" cy="2220574"/>
          </a:xfrm>
          <a:prstGeom prst="rect">
            <a:avLst/>
          </a:prstGeom>
          <a:blipFill>
            <a:blip r:embed="rId1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7045794" y="1492796"/>
            <a:ext cx="1657350" cy="2311400"/>
          </a:xfrm>
          <a:custGeom>
            <a:avLst/>
            <a:gdLst/>
            <a:ahLst/>
            <a:cxnLst/>
            <a:rect l="l" t="t" r="r" b="b"/>
            <a:pathLst>
              <a:path w="1657350" h="2311400">
                <a:moveTo>
                  <a:pt x="0" y="0"/>
                </a:moveTo>
                <a:lnTo>
                  <a:pt x="1657350" y="0"/>
                </a:lnTo>
                <a:lnTo>
                  <a:pt x="1657350" y="2311400"/>
                </a:lnTo>
                <a:lnTo>
                  <a:pt x="0" y="23114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7053000" y="1500005"/>
            <a:ext cx="1587398" cy="2245400"/>
          </a:xfrm>
          <a:prstGeom prst="rect">
            <a:avLst/>
          </a:prstGeom>
          <a:blipFill>
            <a:blip r:embed="rId1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 txBox="1"/>
          <p:nvPr/>
        </p:nvSpPr>
        <p:spPr>
          <a:xfrm>
            <a:off x="2193241" y="3800291"/>
            <a:ext cx="102108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>
                <a:latin typeface="Helvetica Neue Light"/>
                <a:cs typeface="Helvetica Neue Light"/>
              </a:rPr>
              <a:t>Business Plan complet</a:t>
            </a:r>
            <a:endParaRPr sz="800">
              <a:latin typeface="Helvetica Neue Light"/>
              <a:cs typeface="Helvetica Neue Light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3719984" y="3800291"/>
            <a:ext cx="127508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>
                <a:latin typeface="Helvetica Neue Light"/>
                <a:cs typeface="Helvetica Neue Light"/>
              </a:rPr>
              <a:t>Fiches techniques CORSAIR</a:t>
            </a:r>
            <a:endParaRPr sz="800">
              <a:latin typeface="Helvetica Neue Light"/>
              <a:cs typeface="Helvetica Neue Light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5434078" y="3800291"/>
            <a:ext cx="127889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>
                <a:latin typeface="Helvetica Neue Light"/>
                <a:cs typeface="Helvetica Neue Light"/>
              </a:rPr>
              <a:t>Fiches techniques DG</a:t>
            </a:r>
            <a:r>
              <a:rPr dirty="0" sz="800" spc="-60">
                <a:latin typeface="Helvetica Neue Light"/>
                <a:cs typeface="Helvetica Neue Light"/>
              </a:rPr>
              <a:t>P</a:t>
            </a:r>
            <a:r>
              <a:rPr dirty="0" sz="800">
                <a:latin typeface="Helvetica Neue Light"/>
                <a:cs typeface="Helvetica Neue Light"/>
              </a:rPr>
              <a:t>A 50t</a:t>
            </a:r>
            <a:endParaRPr sz="800">
              <a:latin typeface="Helvetica Neue Light"/>
              <a:cs typeface="Helvetica Neue Light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7148070" y="3824269"/>
            <a:ext cx="133731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>
                <a:latin typeface="Helvetica Neue Light"/>
                <a:cs typeface="Helvetica Neue Light"/>
              </a:rPr>
              <a:t>P</a:t>
            </a:r>
            <a:r>
              <a:rPr dirty="0" sz="800" spc="-15">
                <a:latin typeface="Helvetica Neue Light"/>
                <a:cs typeface="Helvetica Neue Light"/>
              </a:rPr>
              <a:t>r</a:t>
            </a:r>
            <a:r>
              <a:rPr dirty="0" sz="800">
                <a:latin typeface="Helvetica Neue Light"/>
                <a:cs typeface="Helvetica Neue Light"/>
              </a:rPr>
              <a:t>ospectus pour investisseurs</a:t>
            </a:r>
            <a:endParaRPr sz="800">
              <a:latin typeface="Helvetica Neue Light"/>
              <a:cs typeface="Helvetica Neue Light"/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1828800" y="4330801"/>
            <a:ext cx="3378200" cy="1905000"/>
          </a:xfrm>
          <a:custGeom>
            <a:avLst/>
            <a:gdLst/>
            <a:ahLst/>
            <a:cxnLst/>
            <a:rect l="l" t="t" r="r" b="b"/>
            <a:pathLst>
              <a:path w="3378200" h="1905000">
                <a:moveTo>
                  <a:pt x="0" y="0"/>
                </a:moveTo>
                <a:lnTo>
                  <a:pt x="3378200" y="0"/>
                </a:lnTo>
                <a:lnTo>
                  <a:pt x="3378200" y="1905000"/>
                </a:lnTo>
                <a:lnTo>
                  <a:pt x="0" y="19050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1835999" y="4338005"/>
            <a:ext cx="3309747" cy="1835287"/>
          </a:xfrm>
          <a:prstGeom prst="rect">
            <a:avLst/>
          </a:prstGeom>
          <a:blipFill>
            <a:blip r:embed="rId1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 txBox="1"/>
          <p:nvPr/>
        </p:nvSpPr>
        <p:spPr>
          <a:xfrm>
            <a:off x="3077890" y="6274578"/>
            <a:ext cx="78930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>
                <a:latin typeface="Helvetica Neue Light"/>
                <a:cs typeface="Helvetica Neue Light"/>
              </a:rPr>
              <a:t>Films d’animation</a:t>
            </a:r>
            <a:endParaRPr sz="800">
              <a:latin typeface="Helvetica Neue Light"/>
              <a:cs typeface="Helvetica Neue Light"/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6345889" y="5129752"/>
            <a:ext cx="624622" cy="150018"/>
          </a:xfrm>
          <a:prstGeom prst="rect">
            <a:avLst/>
          </a:prstGeom>
          <a:blipFill>
            <a:blip r:embed="rId1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6314613" y="5715005"/>
            <a:ext cx="687173" cy="133654"/>
          </a:xfrm>
          <a:prstGeom prst="rect">
            <a:avLst/>
          </a:prstGeom>
          <a:blipFill>
            <a:blip r:embed="rId1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6406200" y="5418005"/>
            <a:ext cx="504000" cy="126000"/>
          </a:xfrm>
          <a:prstGeom prst="rect">
            <a:avLst/>
          </a:prstGeom>
          <a:blipFill>
            <a:blip r:embed="rId1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6530987" y="5952832"/>
            <a:ext cx="254419" cy="227456"/>
          </a:xfrm>
          <a:prstGeom prst="rect">
            <a:avLst/>
          </a:prstGeom>
          <a:blipFill>
            <a:blip r:embed="rId1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6447326" y="6269524"/>
            <a:ext cx="421747" cy="180748"/>
          </a:xfrm>
          <a:prstGeom prst="rect">
            <a:avLst/>
          </a:prstGeom>
          <a:blipFill>
            <a:blip r:embed="rId1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6499800" y="4746612"/>
            <a:ext cx="304796" cy="304792"/>
          </a:xfrm>
          <a:prstGeom prst="rect">
            <a:avLst/>
          </a:prstGeom>
          <a:blipFill>
            <a:blip r:embed="rId1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 txBox="1"/>
          <p:nvPr/>
        </p:nvSpPr>
        <p:spPr>
          <a:xfrm>
            <a:off x="6153348" y="4182359"/>
            <a:ext cx="4273550" cy="2939415"/>
          </a:xfrm>
          <a:prstGeom prst="rect">
            <a:avLst/>
          </a:prstGeom>
          <a:ln w="4229">
            <a:solidFill>
              <a:srgbClr val="B9B8B8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219710">
              <a:lnSpc>
                <a:spcPct val="100000"/>
              </a:lnSpc>
            </a:pPr>
            <a:r>
              <a:rPr dirty="0" sz="1200" b="1">
                <a:solidFill>
                  <a:srgbClr val="F59A00"/>
                </a:solidFill>
                <a:latin typeface="Helvetica Neue"/>
                <a:cs typeface="Helvetica Neue"/>
              </a:rPr>
              <a:t>Dossiers techniques</a:t>
            </a:r>
            <a:endParaRPr sz="1200">
              <a:latin typeface="Helvetica Neue"/>
              <a:cs typeface="Helvetica Neue"/>
            </a:endParaRPr>
          </a:p>
          <a:p>
            <a:pPr marL="219710">
              <a:lnSpc>
                <a:spcPct val="100000"/>
              </a:lnSpc>
            </a:pPr>
            <a:r>
              <a:rPr dirty="0" sz="1200" b="1">
                <a:solidFill>
                  <a:srgbClr val="F59A00"/>
                </a:solidFill>
                <a:latin typeface="Helvetica Neue"/>
                <a:cs typeface="Helvetica Neue"/>
              </a:rPr>
              <a:t>&amp; études comme</a:t>
            </a:r>
            <a:r>
              <a:rPr dirty="0" sz="1200" spc="-25" b="1">
                <a:solidFill>
                  <a:srgbClr val="F59A00"/>
                </a:solidFill>
                <a:latin typeface="Helvetica Neue"/>
                <a:cs typeface="Helvetica Neue"/>
              </a:rPr>
              <a:t>r</a:t>
            </a:r>
            <a:r>
              <a:rPr dirty="0" sz="1200" b="1">
                <a:solidFill>
                  <a:srgbClr val="F59A00"/>
                </a:solidFill>
                <a:latin typeface="Helvetica Neue"/>
                <a:cs typeface="Helvetica Neue"/>
              </a:rPr>
              <a:t>ciales</a:t>
            </a:r>
            <a:endParaRPr sz="1200">
              <a:latin typeface="Helvetica Neue"/>
              <a:cs typeface="Helvetica Neue"/>
            </a:endParaRPr>
          </a:p>
          <a:p>
            <a:pPr>
              <a:lnSpc>
                <a:spcPct val="100000"/>
              </a:lnSpc>
              <a:spcBef>
                <a:spcPts val="47"/>
              </a:spcBef>
            </a:pPr>
            <a:endParaRPr sz="1150">
              <a:latin typeface="Times New Roman"/>
              <a:cs typeface="Times New Roman"/>
            </a:endParaRPr>
          </a:p>
          <a:p>
            <a:pPr marL="957580">
              <a:lnSpc>
                <a:spcPct val="100000"/>
              </a:lnSpc>
            </a:pPr>
            <a:r>
              <a:rPr dirty="0" sz="1000">
                <a:latin typeface="Helvetica Neue Light"/>
                <a:cs typeface="Helvetica Neue Light"/>
              </a:rPr>
              <a:t>&gt;</a:t>
            </a:r>
            <a:r>
              <a:rPr dirty="0" sz="1000" spc="-60">
                <a:latin typeface="Helvetica Neue Light"/>
                <a:cs typeface="Helvetica Neue Light"/>
              </a:rPr>
              <a:t> </a:t>
            </a:r>
            <a:r>
              <a:rPr dirty="0" sz="800">
                <a:latin typeface="Helvetica Neue Light"/>
                <a:cs typeface="Helvetica Neue Light"/>
              </a:rPr>
              <a:t>Union Eu</a:t>
            </a:r>
            <a:r>
              <a:rPr dirty="0" sz="800" spc="-15">
                <a:latin typeface="Helvetica Neue Light"/>
                <a:cs typeface="Helvetica Neue Light"/>
              </a:rPr>
              <a:t>r</a:t>
            </a:r>
            <a:r>
              <a:rPr dirty="0" sz="800">
                <a:latin typeface="Helvetica Neue Light"/>
                <a:cs typeface="Helvetica Neue Light"/>
              </a:rPr>
              <a:t>opéenne «P</a:t>
            </a:r>
            <a:r>
              <a:rPr dirty="0" sz="800" spc="-15">
                <a:latin typeface="Helvetica Neue Light"/>
                <a:cs typeface="Helvetica Neue Light"/>
              </a:rPr>
              <a:t>r</a:t>
            </a:r>
            <a:r>
              <a:rPr dirty="0" sz="800">
                <a:latin typeface="Helvetica Neue Light"/>
                <a:cs typeface="Helvetica Neue Light"/>
              </a:rPr>
              <a:t>ojet H4R»</a:t>
            </a:r>
            <a:endParaRPr sz="800">
              <a:latin typeface="Helvetica Neue Light"/>
              <a:cs typeface="Helvetica Neue Light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100">
              <a:latin typeface="Times New Roman"/>
              <a:cs typeface="Times New Roman"/>
            </a:endParaRPr>
          </a:p>
          <a:p>
            <a:pPr marL="957580">
              <a:lnSpc>
                <a:spcPct val="100000"/>
              </a:lnSpc>
            </a:pPr>
            <a:r>
              <a:rPr dirty="0" sz="800">
                <a:latin typeface="Helvetica Neue Light"/>
                <a:cs typeface="Helvetica Neue Light"/>
              </a:rPr>
              <a:t>&gt; Airbus «Coasting exe</a:t>
            </a:r>
            <a:r>
              <a:rPr dirty="0" sz="800" spc="-15">
                <a:latin typeface="Helvetica Neue Light"/>
                <a:cs typeface="Helvetica Neue Light"/>
              </a:rPr>
              <a:t>r</a:t>
            </a:r>
            <a:r>
              <a:rPr dirty="0" sz="800">
                <a:latin typeface="Helvetica Neue Light"/>
                <a:cs typeface="Helvetica Neue Light"/>
              </a:rPr>
              <a:t>cice ligne Hambourg - </a:t>
            </a:r>
            <a:r>
              <a:rPr dirty="0" sz="800" spc="-90">
                <a:latin typeface="Helvetica Neue Light"/>
                <a:cs typeface="Helvetica Neue Light"/>
              </a:rPr>
              <a:t>T</a:t>
            </a:r>
            <a:r>
              <a:rPr dirty="0" sz="800">
                <a:latin typeface="Helvetica Neue Light"/>
                <a:cs typeface="Helvetica Neue Light"/>
              </a:rPr>
              <a:t>oulouse»</a:t>
            </a:r>
            <a:endParaRPr sz="800">
              <a:latin typeface="Helvetica Neue Light"/>
              <a:cs typeface="Helvetica Neue Light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1100">
              <a:latin typeface="Times New Roman"/>
              <a:cs typeface="Times New Roman"/>
            </a:endParaRPr>
          </a:p>
          <a:p>
            <a:pPr marL="957580">
              <a:lnSpc>
                <a:spcPct val="100000"/>
              </a:lnSpc>
            </a:pPr>
            <a:r>
              <a:rPr dirty="0" sz="800">
                <a:latin typeface="Helvetica Neue Light"/>
                <a:cs typeface="Helvetica Neue Light"/>
              </a:rPr>
              <a:t>&gt; EADS Eu</a:t>
            </a:r>
            <a:r>
              <a:rPr dirty="0" sz="800" spc="-15">
                <a:latin typeface="Helvetica Neue Light"/>
                <a:cs typeface="Helvetica Neue Light"/>
              </a:rPr>
              <a:t>r</a:t>
            </a:r>
            <a:r>
              <a:rPr dirty="0" sz="800">
                <a:latin typeface="Helvetica Neue Light"/>
                <a:cs typeface="Helvetica Neue Light"/>
              </a:rPr>
              <a:t>oAirship «P</a:t>
            </a:r>
            <a:r>
              <a:rPr dirty="0" sz="800" spc="-15">
                <a:latin typeface="Helvetica Neue Light"/>
                <a:cs typeface="Helvetica Neue Light"/>
              </a:rPr>
              <a:t>r</a:t>
            </a:r>
            <a:r>
              <a:rPr dirty="0" sz="800">
                <a:latin typeface="Helvetica Neue Light"/>
                <a:cs typeface="Helvetica Neue Light"/>
              </a:rPr>
              <a:t>ojet démonstrateur DG</a:t>
            </a:r>
            <a:r>
              <a:rPr dirty="0" sz="800" spc="-60">
                <a:latin typeface="Helvetica Neue Light"/>
                <a:cs typeface="Helvetica Neue Light"/>
              </a:rPr>
              <a:t>P</a:t>
            </a:r>
            <a:r>
              <a:rPr dirty="0" sz="800">
                <a:latin typeface="Helvetica Neue Light"/>
                <a:cs typeface="Helvetica Neue Light"/>
              </a:rPr>
              <a:t>A»</a:t>
            </a:r>
            <a:endParaRPr sz="800">
              <a:latin typeface="Helvetica Neue Light"/>
              <a:cs typeface="Helvetica Neue Light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1100">
              <a:latin typeface="Times New Roman"/>
              <a:cs typeface="Times New Roman"/>
            </a:endParaRPr>
          </a:p>
          <a:p>
            <a:pPr marL="957580">
              <a:lnSpc>
                <a:spcPct val="100000"/>
              </a:lnSpc>
            </a:pPr>
            <a:r>
              <a:rPr dirty="0" sz="800">
                <a:latin typeface="Helvetica Neue Light"/>
                <a:cs typeface="Helvetica Neue Light"/>
              </a:rPr>
              <a:t>&gt; ASTRIUM Eu</a:t>
            </a:r>
            <a:r>
              <a:rPr dirty="0" sz="800" spc="-15">
                <a:latin typeface="Helvetica Neue Light"/>
                <a:cs typeface="Helvetica Neue Light"/>
              </a:rPr>
              <a:t>r</a:t>
            </a:r>
            <a:r>
              <a:rPr dirty="0" sz="800">
                <a:latin typeface="Helvetica Neue Light"/>
                <a:cs typeface="Helvetica Neue Light"/>
              </a:rPr>
              <a:t>oAirship «P</a:t>
            </a:r>
            <a:r>
              <a:rPr dirty="0" sz="800" spc="-15">
                <a:latin typeface="Helvetica Neue Light"/>
                <a:cs typeface="Helvetica Neue Light"/>
              </a:rPr>
              <a:t>r</a:t>
            </a:r>
            <a:r>
              <a:rPr dirty="0" sz="800">
                <a:latin typeface="Helvetica Neue Light"/>
                <a:cs typeface="Helvetica Neue Light"/>
              </a:rPr>
              <a:t>ojet DGA Messager»</a:t>
            </a:r>
            <a:endParaRPr sz="800">
              <a:latin typeface="Helvetica Neue Light"/>
              <a:cs typeface="Helvetica Neue Light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1100">
              <a:latin typeface="Times New Roman"/>
              <a:cs typeface="Times New Roman"/>
            </a:endParaRPr>
          </a:p>
          <a:p>
            <a:pPr marL="957580">
              <a:lnSpc>
                <a:spcPct val="100000"/>
              </a:lnSpc>
            </a:pPr>
            <a:r>
              <a:rPr dirty="0" sz="800">
                <a:latin typeface="Helvetica Neue Light"/>
                <a:cs typeface="Helvetica Neue Light"/>
              </a:rPr>
              <a:t>&gt; La Poste «Rentabilité des transports DG</a:t>
            </a:r>
            <a:r>
              <a:rPr dirty="0" sz="800" spc="-60">
                <a:latin typeface="Helvetica Neue Light"/>
                <a:cs typeface="Helvetica Neue Light"/>
              </a:rPr>
              <a:t>P</a:t>
            </a:r>
            <a:r>
              <a:rPr dirty="0" sz="800">
                <a:latin typeface="Helvetica Neue Light"/>
                <a:cs typeface="Helvetica Neue Light"/>
              </a:rPr>
              <a:t>A Eu</a:t>
            </a:r>
            <a:r>
              <a:rPr dirty="0" sz="800" spc="-15">
                <a:latin typeface="Helvetica Neue Light"/>
                <a:cs typeface="Helvetica Neue Light"/>
              </a:rPr>
              <a:t>r</a:t>
            </a:r>
            <a:r>
              <a:rPr dirty="0" sz="800">
                <a:latin typeface="Helvetica Neue Light"/>
                <a:cs typeface="Helvetica Neue Light"/>
              </a:rPr>
              <a:t>oAirship Corse-continent»</a:t>
            </a:r>
            <a:endParaRPr sz="800">
              <a:latin typeface="Helvetica Neue Light"/>
              <a:cs typeface="Helvetica Neue Light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1100">
              <a:latin typeface="Times New Roman"/>
              <a:cs typeface="Times New Roman"/>
            </a:endParaRPr>
          </a:p>
          <a:p>
            <a:pPr marL="957580">
              <a:lnSpc>
                <a:spcPct val="100000"/>
              </a:lnSpc>
            </a:pPr>
            <a:r>
              <a:rPr dirty="0" sz="800">
                <a:latin typeface="Helvetica Neue Light"/>
                <a:cs typeface="Helvetica Neue Light"/>
              </a:rPr>
              <a:t>&gt; IFP «Pipe-line Laying in difficult envi</a:t>
            </a:r>
            <a:r>
              <a:rPr dirty="0" sz="800" spc="-15">
                <a:latin typeface="Helvetica Neue Light"/>
                <a:cs typeface="Helvetica Neue Light"/>
              </a:rPr>
              <a:t>r</a:t>
            </a:r>
            <a:r>
              <a:rPr dirty="0" sz="800">
                <a:latin typeface="Helvetica Neue Light"/>
                <a:cs typeface="Helvetica Neue Light"/>
              </a:rPr>
              <a:t>onment»</a:t>
            </a:r>
            <a:endParaRPr sz="800">
              <a:latin typeface="Helvetica Neue Light"/>
              <a:cs typeface="Helvetica Neue Light"/>
            </a:endParaRPr>
          </a:p>
          <a:p>
            <a:pPr>
              <a:lnSpc>
                <a:spcPct val="100000"/>
              </a:lnSpc>
              <a:spcBef>
                <a:spcPts val="41"/>
              </a:spcBef>
            </a:pPr>
            <a:endParaRPr sz="800">
              <a:latin typeface="Times New Roman"/>
              <a:cs typeface="Times New Roman"/>
            </a:endParaRPr>
          </a:p>
          <a:p>
            <a:pPr marL="385445">
              <a:lnSpc>
                <a:spcPct val="100000"/>
              </a:lnSpc>
            </a:pPr>
            <a:r>
              <a:rPr dirty="0" sz="150" spc="-25">
                <a:latin typeface="Cambria"/>
                <a:cs typeface="Cambria"/>
              </a:rPr>
              <a:t>    </a:t>
            </a:r>
            <a:endParaRPr sz="15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">
              <a:latin typeface="Times New Roman"/>
              <a:cs typeface="Times New Roman"/>
            </a:endParaRPr>
          </a:p>
          <a:p>
            <a:pPr marL="957580">
              <a:lnSpc>
                <a:spcPts val="785"/>
              </a:lnSpc>
            </a:pPr>
            <a:r>
              <a:rPr dirty="0" sz="800">
                <a:latin typeface="Helvetica Neue Light"/>
                <a:cs typeface="Helvetica Neue Light"/>
              </a:rPr>
              <a:t>&gt; Ecole centrale de </a:t>
            </a:r>
            <a:r>
              <a:rPr dirty="0" sz="800" spc="-30">
                <a:latin typeface="Helvetica Neue Light"/>
                <a:cs typeface="Helvetica Neue Light"/>
              </a:rPr>
              <a:t>L</a:t>
            </a:r>
            <a:r>
              <a:rPr dirty="0" sz="800">
                <a:latin typeface="Helvetica Neue Light"/>
                <a:cs typeface="Helvetica Neue Light"/>
              </a:rPr>
              <a:t>yon «Coût d’exploitation CO</a:t>
            </a:r>
            <a:r>
              <a:rPr dirty="0" sz="800" spc="35">
                <a:latin typeface="Helvetica Neue Light"/>
                <a:cs typeface="Helvetica Neue Light"/>
              </a:rPr>
              <a:t> </a:t>
            </a:r>
            <a:r>
              <a:rPr dirty="0" sz="800">
                <a:latin typeface="Helvetica Neue Light"/>
                <a:cs typeface="Helvetica Neue Light"/>
              </a:rPr>
              <a:t>»</a:t>
            </a:r>
            <a:endParaRPr sz="800">
              <a:latin typeface="Helvetica Neue Light"/>
              <a:cs typeface="Helvetica Neue Light"/>
            </a:endParaRPr>
          </a:p>
          <a:p>
            <a:pPr algn="r" marR="1117600">
              <a:lnSpc>
                <a:spcPts val="365"/>
              </a:lnSpc>
            </a:pPr>
            <a:r>
              <a:rPr dirty="0" sz="450" spc="5">
                <a:latin typeface="Helvetica Neue Light"/>
                <a:cs typeface="Helvetica Neue Light"/>
              </a:rPr>
              <a:t>2</a:t>
            </a:r>
            <a:endParaRPr sz="450">
              <a:latin typeface="Helvetica Neue Light"/>
              <a:cs typeface="Helvetica Neue Light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8"/>
              </a:spcBef>
            </a:pPr>
            <a:endParaRPr sz="550">
              <a:latin typeface="Times New Roman"/>
              <a:cs typeface="Times New Roman"/>
            </a:endParaRPr>
          </a:p>
          <a:p>
            <a:pPr marL="957580">
              <a:lnSpc>
                <a:spcPct val="100000"/>
              </a:lnSpc>
            </a:pPr>
            <a:r>
              <a:rPr dirty="0" sz="800" i="1">
                <a:latin typeface="Helvetica Neue Light"/>
                <a:cs typeface="Helvetica Neue Light"/>
              </a:rPr>
              <a:t>aut</a:t>
            </a:r>
            <a:r>
              <a:rPr dirty="0" sz="800" spc="-15" i="1">
                <a:latin typeface="Helvetica Neue Light"/>
                <a:cs typeface="Helvetica Neue Light"/>
              </a:rPr>
              <a:t>r</a:t>
            </a:r>
            <a:r>
              <a:rPr dirty="0" sz="800" i="1">
                <a:latin typeface="Helvetica Neue Light"/>
                <a:cs typeface="Helvetica Neue Light"/>
              </a:rPr>
              <a:t>es dossiers et études (nous consulter)</a:t>
            </a:r>
            <a:endParaRPr sz="800">
              <a:latin typeface="Helvetica Neue Light"/>
              <a:cs typeface="Helvetica Neue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2015-07-15T11:57:36Z</dcterms:created>
  <dcterms:modified xsi:type="dcterms:W3CDTF">2015-07-15T11:57:36Z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2014-11-04T00:00:00Z</vt:filetime>
  </property>
  <property fmtid="{D5CDD505-2E9C-101B-9397-08002B2CF9AE}" pid="3" name="LastSaved">
    <vt:filetime>2015-07-15T00:00:00Z</vt:filetime>
  </property>
</Properties>
</file>